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67" r:id="rId2"/>
    <p:sldId id="268" r:id="rId3"/>
    <p:sldId id="258" r:id="rId4"/>
    <p:sldId id="257" r:id="rId5"/>
    <p:sldId id="259" r:id="rId6"/>
    <p:sldId id="261" r:id="rId7"/>
    <p:sldId id="260" r:id="rId8"/>
    <p:sldId id="270" r:id="rId9"/>
    <p:sldId id="271" r:id="rId10"/>
    <p:sldId id="274" r:id="rId11"/>
    <p:sldId id="275" r:id="rId12"/>
    <p:sldId id="263" r:id="rId13"/>
    <p:sldId id="264" r:id="rId14"/>
    <p:sldId id="265" r:id="rId15"/>
    <p:sldId id="272" r:id="rId16"/>
    <p:sldId id="273"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91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13F62-40F9-4F39-B4B4-42933A001BD9}"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IN"/>
        </a:p>
      </dgm:t>
    </dgm:pt>
    <dgm:pt modelId="{1D097EB2-8529-45F2-A080-28254EF841FE}">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A04D8051-8B15-4B78-9A4B-744E76E48C15}" type="parTrans" cxnId="{79BCA611-7DF6-4E79-B921-529C78791E86}">
      <dgm:prSet/>
      <dgm:spPr/>
      <dgm:t>
        <a:bodyPr/>
        <a:lstStyle/>
        <a:p>
          <a:endParaRPr lang="en-IN" sz="1900" b="1">
            <a:latin typeface="Perpetua Titling MT" panose="02020502060505020804" pitchFamily="18" charset="0"/>
          </a:endParaRPr>
        </a:p>
      </dgm:t>
    </dgm:pt>
    <dgm:pt modelId="{13E63178-FC62-4BFE-BACE-36F517EA1B93}" type="sibTrans" cxnId="{79BCA611-7DF6-4E79-B921-529C78791E86}">
      <dgm:prSet/>
      <dgm:spPr/>
      <dgm:t>
        <a:bodyPr/>
        <a:lstStyle/>
        <a:p>
          <a:endParaRPr lang="en-IN" sz="1900" b="1">
            <a:latin typeface="Perpetua Titling MT" panose="02020502060505020804" pitchFamily="18" charset="0"/>
          </a:endParaRPr>
        </a:p>
      </dgm:t>
    </dgm:pt>
    <dgm:pt modelId="{940E6D94-60D2-4E1B-AC77-560D8A10552C}">
      <dgm:prSet phldrT="[Text]" custT="1"/>
      <dgm:spPr/>
      <dgm:t>
        <a:bodyPr/>
        <a:lstStyle/>
        <a:p>
          <a:r>
            <a:rPr lang="en-IN" sz="1900" b="1" dirty="0">
              <a:latin typeface="Perpetua Titling MT" panose="02020502060505020804" pitchFamily="18" charset="0"/>
            </a:rPr>
            <a:t>Libraries &amp; Models</a:t>
          </a:r>
        </a:p>
      </dgm:t>
    </dgm:pt>
    <dgm:pt modelId="{71842988-106E-4D33-9745-347D13321646}" type="parTrans" cxnId="{73AC6E9D-4EAF-42FD-A634-47ACB4FD1293}">
      <dgm:prSet/>
      <dgm:spPr/>
      <dgm:t>
        <a:bodyPr/>
        <a:lstStyle/>
        <a:p>
          <a:endParaRPr lang="en-IN" sz="1900" b="1">
            <a:latin typeface="Perpetua Titling MT" panose="02020502060505020804" pitchFamily="18" charset="0"/>
          </a:endParaRPr>
        </a:p>
      </dgm:t>
    </dgm:pt>
    <dgm:pt modelId="{057A9C6E-03D0-4FC3-915C-EF2731A35A5D}" type="sibTrans" cxnId="{73AC6E9D-4EAF-42FD-A634-47ACB4FD1293}">
      <dgm:prSet/>
      <dgm:spPr/>
      <dgm:t>
        <a:bodyPr/>
        <a:lstStyle/>
        <a:p>
          <a:endParaRPr lang="en-IN" sz="1900" b="1">
            <a:latin typeface="Perpetua Titling MT" panose="02020502060505020804" pitchFamily="18" charset="0"/>
          </a:endParaRPr>
        </a:p>
      </dgm:t>
    </dgm:pt>
    <dgm:pt modelId="{B1155BE4-3785-4134-AA89-AB4464E7B1BF}">
      <dgm:prSet phldrT="[Text]" custT="1"/>
      <dgm:spPr/>
      <dgm:t>
        <a:bodyPr/>
        <a:lstStyle/>
        <a:p>
          <a:r>
            <a:rPr lang="en-IN" sz="1900" b="1" dirty="0">
              <a:latin typeface="Perpetua Titling MT" panose="02020502060505020804" pitchFamily="18" charset="0"/>
            </a:rPr>
            <a:t>Problem Statement</a:t>
          </a:r>
        </a:p>
      </dgm:t>
    </dgm:pt>
    <dgm:pt modelId="{AE7C4376-3035-4667-86D7-77C38E6D7E73}" type="parTrans" cxnId="{DBCAD8BE-4905-4881-B757-B2469716D851}">
      <dgm:prSet/>
      <dgm:spPr/>
      <dgm:t>
        <a:bodyPr/>
        <a:lstStyle/>
        <a:p>
          <a:endParaRPr lang="en-IN" sz="1900" b="1">
            <a:latin typeface="Perpetua Titling MT" panose="02020502060505020804" pitchFamily="18" charset="0"/>
          </a:endParaRPr>
        </a:p>
      </dgm:t>
    </dgm:pt>
    <dgm:pt modelId="{3878F1C2-C85B-411A-94B0-EE63FF77A0A1}" type="sibTrans" cxnId="{DBCAD8BE-4905-4881-B757-B2469716D851}">
      <dgm:prSet/>
      <dgm:spPr/>
      <dgm:t>
        <a:bodyPr/>
        <a:lstStyle/>
        <a:p>
          <a:endParaRPr lang="en-IN" sz="1900" b="1">
            <a:latin typeface="Perpetua Titling MT" panose="02020502060505020804" pitchFamily="18" charset="0"/>
          </a:endParaRPr>
        </a:p>
      </dgm:t>
    </dgm:pt>
    <dgm:pt modelId="{ADB636F6-91B8-4205-8361-6261FA79B4C3}">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D944FCDD-D6A7-4223-A072-1FAC8233F0D8}" type="parTrans" cxnId="{60781025-E19F-45FB-85DA-8CA476C391B4}">
      <dgm:prSet/>
      <dgm:spPr/>
      <dgm:t>
        <a:bodyPr/>
        <a:lstStyle/>
        <a:p>
          <a:endParaRPr lang="en-IN" sz="1900" b="1">
            <a:latin typeface="Perpetua Titling MT" panose="02020502060505020804" pitchFamily="18" charset="0"/>
          </a:endParaRPr>
        </a:p>
      </dgm:t>
    </dgm:pt>
    <dgm:pt modelId="{875507E0-8001-4C10-88E8-794B34627C78}" type="sibTrans" cxnId="{60781025-E19F-45FB-85DA-8CA476C391B4}">
      <dgm:prSet/>
      <dgm:spPr/>
      <dgm:t>
        <a:bodyPr/>
        <a:lstStyle/>
        <a:p>
          <a:endParaRPr lang="en-IN" sz="1900" b="1">
            <a:latin typeface="Perpetua Titling MT" panose="02020502060505020804" pitchFamily="18" charset="0"/>
          </a:endParaRPr>
        </a:p>
      </dgm:t>
    </dgm:pt>
    <dgm:pt modelId="{39810DFB-7136-4644-84AB-8C2EE42C459C}">
      <dgm:prSet phldrT="[Text]" custT="1"/>
      <dgm:spPr/>
      <dgm:t>
        <a:bodyPr/>
        <a:lstStyle/>
        <a:p>
          <a:r>
            <a:rPr lang="en-IN" sz="1900" b="1" dirty="0">
              <a:latin typeface="Perpetua Titling MT" panose="02020502060505020804" pitchFamily="18" charset="0"/>
            </a:rPr>
            <a:t>Abstract </a:t>
          </a:r>
        </a:p>
      </dgm:t>
    </dgm:pt>
    <dgm:pt modelId="{24B173B0-30CF-481E-BEDB-4B61E9638D36}" type="parTrans" cxnId="{266A9237-3365-4FB9-8754-4406D88AE611}">
      <dgm:prSet/>
      <dgm:spPr/>
      <dgm:t>
        <a:bodyPr/>
        <a:lstStyle/>
        <a:p>
          <a:endParaRPr lang="en-IN" sz="1900" b="1">
            <a:latin typeface="Perpetua Titling MT" panose="02020502060505020804" pitchFamily="18" charset="0"/>
          </a:endParaRPr>
        </a:p>
      </dgm:t>
    </dgm:pt>
    <dgm:pt modelId="{661CBB03-39C7-4E51-B30E-1B5C330C8F3C}" type="sibTrans" cxnId="{266A9237-3365-4FB9-8754-4406D88AE611}">
      <dgm:prSet/>
      <dgm:spPr/>
      <dgm:t>
        <a:bodyPr/>
        <a:lstStyle/>
        <a:p>
          <a:endParaRPr lang="en-IN" sz="1900" b="1">
            <a:latin typeface="Perpetua Titling MT" panose="02020502060505020804" pitchFamily="18" charset="0"/>
          </a:endParaRPr>
        </a:p>
      </dgm:t>
    </dgm:pt>
    <dgm:pt modelId="{076FFB25-F1DE-4695-AB74-5DEAE7BC0D7B}">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6C236F38-5067-4899-896B-B0D00EBC0221}" type="parTrans" cxnId="{7EC0E1ED-E63C-496D-8703-D99B79BB46E3}">
      <dgm:prSet/>
      <dgm:spPr/>
      <dgm:t>
        <a:bodyPr/>
        <a:lstStyle/>
        <a:p>
          <a:endParaRPr lang="en-IN" sz="1900" b="1">
            <a:latin typeface="Perpetua Titling MT" panose="02020502060505020804" pitchFamily="18" charset="0"/>
          </a:endParaRPr>
        </a:p>
      </dgm:t>
    </dgm:pt>
    <dgm:pt modelId="{2E46F5C8-F2A1-42EB-8835-F6E96D246A3B}" type="sibTrans" cxnId="{7EC0E1ED-E63C-496D-8703-D99B79BB46E3}">
      <dgm:prSet/>
      <dgm:spPr/>
      <dgm:t>
        <a:bodyPr/>
        <a:lstStyle/>
        <a:p>
          <a:endParaRPr lang="en-IN" sz="1900" b="1">
            <a:latin typeface="Perpetua Titling MT" panose="02020502060505020804" pitchFamily="18" charset="0"/>
          </a:endParaRPr>
        </a:p>
      </dgm:t>
    </dgm:pt>
    <dgm:pt modelId="{84834C7B-85AB-4853-B3B8-645BE698010A}">
      <dgm:prSet phldrT="[Text]" custT="1"/>
      <dgm:spPr/>
      <dgm:t>
        <a:bodyPr/>
        <a:lstStyle/>
        <a:p>
          <a:r>
            <a:rPr lang="en-IN" sz="1900" b="1" dirty="0">
              <a:latin typeface="Perpetua Titling MT" panose="02020502060505020804" pitchFamily="18" charset="0"/>
            </a:rPr>
            <a:t>Objectives</a:t>
          </a:r>
        </a:p>
      </dgm:t>
    </dgm:pt>
    <dgm:pt modelId="{E49E5416-10E3-4E51-86A8-FE6C57954CF5}" type="parTrans" cxnId="{266C7CF3-A80A-4BAE-B03B-167F453B2564}">
      <dgm:prSet/>
      <dgm:spPr/>
      <dgm:t>
        <a:bodyPr/>
        <a:lstStyle/>
        <a:p>
          <a:endParaRPr lang="en-IN" sz="1900" b="1">
            <a:latin typeface="Perpetua Titling MT" panose="02020502060505020804" pitchFamily="18" charset="0"/>
          </a:endParaRPr>
        </a:p>
      </dgm:t>
    </dgm:pt>
    <dgm:pt modelId="{EE1C8669-4AAD-4CDD-8883-C7F8BBEE6CF4}" type="sibTrans" cxnId="{266C7CF3-A80A-4BAE-B03B-167F453B2564}">
      <dgm:prSet/>
      <dgm:spPr/>
      <dgm:t>
        <a:bodyPr/>
        <a:lstStyle/>
        <a:p>
          <a:endParaRPr lang="en-IN" sz="1900" b="1">
            <a:latin typeface="Perpetua Titling MT" panose="02020502060505020804" pitchFamily="18" charset="0"/>
          </a:endParaRPr>
        </a:p>
      </dgm:t>
    </dgm:pt>
    <dgm:pt modelId="{E0592564-3ED7-4BB6-9612-6FBF79AE07E2}">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B3D60475-CAE7-43F1-B1A5-DEA3594D8D4C}" type="parTrans" cxnId="{D00EA1F3-E40C-4912-AAEC-B5169EB97A9B}">
      <dgm:prSet/>
      <dgm:spPr/>
      <dgm:t>
        <a:bodyPr/>
        <a:lstStyle/>
        <a:p>
          <a:endParaRPr lang="en-IN" sz="1900" b="1">
            <a:latin typeface="Perpetua Titling MT" panose="02020502060505020804" pitchFamily="18" charset="0"/>
          </a:endParaRPr>
        </a:p>
      </dgm:t>
    </dgm:pt>
    <dgm:pt modelId="{AF8444F9-6DB8-422C-96D9-0BFAF03D1301}" type="sibTrans" cxnId="{D00EA1F3-E40C-4912-AAEC-B5169EB97A9B}">
      <dgm:prSet/>
      <dgm:spPr/>
      <dgm:t>
        <a:bodyPr/>
        <a:lstStyle/>
        <a:p>
          <a:endParaRPr lang="en-IN" sz="1900" b="1">
            <a:latin typeface="Perpetua Titling MT" panose="02020502060505020804" pitchFamily="18" charset="0"/>
          </a:endParaRPr>
        </a:p>
      </dgm:t>
    </dgm:pt>
    <dgm:pt modelId="{5CBD7E18-4D2A-4A9A-9559-01E5D9B689DB}">
      <dgm:prSet phldrT="[Text]" custT="1"/>
      <dgm:spPr/>
      <dgm:t>
        <a:bodyPr/>
        <a:lstStyle/>
        <a:p>
          <a:r>
            <a:rPr lang="en-IN" sz="1900" b="1" dirty="0">
              <a:latin typeface="Perpetua Titling MT" panose="02020502060505020804" pitchFamily="18" charset="0"/>
            </a:rPr>
            <a:t>Workflow </a:t>
          </a:r>
        </a:p>
      </dgm:t>
    </dgm:pt>
    <dgm:pt modelId="{9C9A68FF-2021-4D6B-873F-61A6B2DE8685}" type="parTrans" cxnId="{BF90C664-26E6-44CE-AE86-99207B381D5B}">
      <dgm:prSet/>
      <dgm:spPr/>
      <dgm:t>
        <a:bodyPr/>
        <a:lstStyle/>
        <a:p>
          <a:endParaRPr lang="en-IN" sz="1900" b="1">
            <a:latin typeface="Perpetua Titling MT" panose="02020502060505020804" pitchFamily="18" charset="0"/>
          </a:endParaRPr>
        </a:p>
      </dgm:t>
    </dgm:pt>
    <dgm:pt modelId="{7B0E8551-37EF-418D-9BCC-1895117BC3DA}" type="sibTrans" cxnId="{BF90C664-26E6-44CE-AE86-99207B381D5B}">
      <dgm:prSet/>
      <dgm:spPr/>
      <dgm:t>
        <a:bodyPr/>
        <a:lstStyle/>
        <a:p>
          <a:endParaRPr lang="en-IN" sz="1900" b="1">
            <a:latin typeface="Perpetua Titling MT" panose="02020502060505020804" pitchFamily="18" charset="0"/>
          </a:endParaRPr>
        </a:p>
      </dgm:t>
    </dgm:pt>
    <dgm:pt modelId="{9570A13E-1EF5-4F4E-A116-975FBB7BB93F}">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D81C0536-B942-4810-8F03-59ABEC4EFC9C}" type="parTrans" cxnId="{E218D330-0D43-42FC-84C5-6D1E18A6A88E}">
      <dgm:prSet/>
      <dgm:spPr/>
      <dgm:t>
        <a:bodyPr/>
        <a:lstStyle/>
        <a:p>
          <a:endParaRPr lang="en-IN" sz="1900" b="1">
            <a:latin typeface="Perpetua Titling MT" panose="02020502060505020804" pitchFamily="18" charset="0"/>
          </a:endParaRPr>
        </a:p>
      </dgm:t>
    </dgm:pt>
    <dgm:pt modelId="{6700ADF7-EEE9-4BF6-9E24-E59AF14FEA8D}" type="sibTrans" cxnId="{E218D330-0D43-42FC-84C5-6D1E18A6A88E}">
      <dgm:prSet/>
      <dgm:spPr/>
      <dgm:t>
        <a:bodyPr/>
        <a:lstStyle/>
        <a:p>
          <a:endParaRPr lang="en-IN" sz="1900" b="1">
            <a:latin typeface="Perpetua Titling MT" panose="02020502060505020804" pitchFamily="18" charset="0"/>
          </a:endParaRPr>
        </a:p>
      </dgm:t>
    </dgm:pt>
    <dgm:pt modelId="{AE188B61-F640-434B-BE1E-9283BEF5461D}">
      <dgm:prSet phldrT="[Text]" custT="1"/>
      <dgm:spPr/>
      <dgm:t>
        <a:bodyPr/>
        <a:lstStyle/>
        <a:p>
          <a:r>
            <a:rPr lang="en-IN" sz="1900" b="1">
              <a:latin typeface="Perpetua Titling MT" panose="02020502060505020804" pitchFamily="18" charset="0"/>
            </a:rPr>
            <a:t>User </a:t>
          </a:r>
          <a:r>
            <a:rPr lang="en-IN" sz="1900" b="1" dirty="0">
              <a:latin typeface="Perpetua Titling MT" panose="02020502060505020804" pitchFamily="18" charset="0"/>
            </a:rPr>
            <a:t>Interfaces</a:t>
          </a:r>
        </a:p>
      </dgm:t>
    </dgm:pt>
    <dgm:pt modelId="{A407FB77-838C-4E8A-80B4-22A497B19AD7}" type="parTrans" cxnId="{AED61733-7578-4959-A128-6240C9DAF9FE}">
      <dgm:prSet/>
      <dgm:spPr/>
      <dgm:t>
        <a:bodyPr/>
        <a:lstStyle/>
        <a:p>
          <a:endParaRPr lang="en-IN" sz="1900" b="1">
            <a:latin typeface="Perpetua Titling MT" panose="02020502060505020804" pitchFamily="18" charset="0"/>
          </a:endParaRPr>
        </a:p>
      </dgm:t>
    </dgm:pt>
    <dgm:pt modelId="{4C346951-D8D9-4F61-9003-B81EF36B4C19}" type="sibTrans" cxnId="{AED61733-7578-4959-A128-6240C9DAF9FE}">
      <dgm:prSet/>
      <dgm:spPr/>
      <dgm:t>
        <a:bodyPr/>
        <a:lstStyle/>
        <a:p>
          <a:endParaRPr lang="en-IN" sz="1900" b="1">
            <a:latin typeface="Perpetua Titling MT" panose="02020502060505020804" pitchFamily="18" charset="0"/>
          </a:endParaRPr>
        </a:p>
      </dgm:t>
    </dgm:pt>
    <dgm:pt modelId="{9C0D61C3-FFB9-4808-9941-50E269375E19}">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B1E1ADD1-279B-4FA9-B3BF-5D8B639464F7}" type="parTrans" cxnId="{5557C221-05CA-4AF5-B7C0-97D356ECE813}">
      <dgm:prSet/>
      <dgm:spPr/>
      <dgm:t>
        <a:bodyPr/>
        <a:lstStyle/>
        <a:p>
          <a:endParaRPr lang="en-IN" sz="1900" b="1">
            <a:latin typeface="Perpetua Titling MT" panose="02020502060505020804" pitchFamily="18" charset="0"/>
          </a:endParaRPr>
        </a:p>
      </dgm:t>
    </dgm:pt>
    <dgm:pt modelId="{1A5450D0-FD2A-49C9-8DFC-802B72800045}" type="sibTrans" cxnId="{5557C221-05CA-4AF5-B7C0-97D356ECE813}">
      <dgm:prSet/>
      <dgm:spPr/>
      <dgm:t>
        <a:bodyPr/>
        <a:lstStyle/>
        <a:p>
          <a:endParaRPr lang="en-IN" sz="1900" b="1">
            <a:latin typeface="Perpetua Titling MT" panose="02020502060505020804" pitchFamily="18" charset="0"/>
          </a:endParaRPr>
        </a:p>
      </dgm:t>
    </dgm:pt>
    <dgm:pt modelId="{2144FE20-4103-45D0-B504-E78D306F064F}">
      <dgm:prSet custT="1"/>
      <dgm:spPr/>
      <dgm:t>
        <a:bodyPr/>
        <a:lstStyle/>
        <a:p>
          <a:r>
            <a:rPr lang="en-IN" sz="1900" b="1" dirty="0">
              <a:latin typeface="Perpetua Titling MT" panose="02020502060505020804" pitchFamily="18" charset="0"/>
            </a:rPr>
            <a:t>Literature Survey</a:t>
          </a:r>
        </a:p>
      </dgm:t>
    </dgm:pt>
    <dgm:pt modelId="{D3936FDC-B5C1-4647-8498-CE3DCC43CDB9}" type="parTrans" cxnId="{115BAE3B-F9A6-462D-B9B0-9FB0A1FF84AD}">
      <dgm:prSet/>
      <dgm:spPr/>
      <dgm:t>
        <a:bodyPr/>
        <a:lstStyle/>
        <a:p>
          <a:endParaRPr lang="en-IN" sz="1900" b="1">
            <a:latin typeface="Perpetua Titling MT" panose="02020502060505020804" pitchFamily="18" charset="0"/>
          </a:endParaRPr>
        </a:p>
      </dgm:t>
    </dgm:pt>
    <dgm:pt modelId="{2FC05ADB-9644-4110-B4DB-3C52C894028A}" type="sibTrans" cxnId="{115BAE3B-F9A6-462D-B9B0-9FB0A1FF84AD}">
      <dgm:prSet/>
      <dgm:spPr/>
      <dgm:t>
        <a:bodyPr/>
        <a:lstStyle/>
        <a:p>
          <a:endParaRPr lang="en-IN" sz="1900" b="1">
            <a:latin typeface="Perpetua Titling MT" panose="02020502060505020804" pitchFamily="18" charset="0"/>
          </a:endParaRPr>
        </a:p>
      </dgm:t>
    </dgm:pt>
    <dgm:pt modelId="{BEAC3F50-7089-4AE6-A371-CBF69D2F6A31}">
      <dgm:prSet phldrT="[Text]" custT="1"/>
      <dgm:spPr>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endParaRPr lang="en-IN" sz="1900" b="1" dirty="0">
            <a:latin typeface="Perpetua Titling MT" panose="02020502060505020804" pitchFamily="18" charset="0"/>
          </a:endParaRPr>
        </a:p>
      </dgm:t>
    </dgm:pt>
    <dgm:pt modelId="{7D88F167-88B1-481D-AD26-B3AFC44B3AB1}" type="sibTrans" cxnId="{26D5AD9F-7686-42BF-BD70-B346BCD59566}">
      <dgm:prSet/>
      <dgm:spPr/>
      <dgm:t>
        <a:bodyPr/>
        <a:lstStyle/>
        <a:p>
          <a:endParaRPr lang="en-IN" sz="1900" b="1">
            <a:latin typeface="Perpetua Titling MT" panose="02020502060505020804" pitchFamily="18" charset="0"/>
          </a:endParaRPr>
        </a:p>
      </dgm:t>
    </dgm:pt>
    <dgm:pt modelId="{2825CA48-BCFB-4616-8443-11F9A30EE478}" type="parTrans" cxnId="{26D5AD9F-7686-42BF-BD70-B346BCD59566}">
      <dgm:prSet/>
      <dgm:spPr/>
      <dgm:t>
        <a:bodyPr/>
        <a:lstStyle/>
        <a:p>
          <a:endParaRPr lang="en-IN" sz="1900" b="1">
            <a:latin typeface="Perpetua Titling MT" panose="02020502060505020804" pitchFamily="18" charset="0"/>
          </a:endParaRPr>
        </a:p>
      </dgm:t>
    </dgm:pt>
    <dgm:pt modelId="{CB7B5D36-DC37-4292-9B81-6057F2A85875}" type="pres">
      <dgm:prSet presAssocID="{45E13F62-40F9-4F39-B4B4-42933A001BD9}" presName="linearFlow" presStyleCnt="0">
        <dgm:presLayoutVars>
          <dgm:dir/>
          <dgm:animLvl val="lvl"/>
          <dgm:resizeHandles val="exact"/>
        </dgm:presLayoutVars>
      </dgm:prSet>
      <dgm:spPr/>
    </dgm:pt>
    <dgm:pt modelId="{93E83EBD-9450-45D9-9BAF-91213B775A8A}" type="pres">
      <dgm:prSet presAssocID="{1D097EB2-8529-45F2-A080-28254EF841FE}" presName="composite" presStyleCnt="0"/>
      <dgm:spPr/>
    </dgm:pt>
    <dgm:pt modelId="{BBBDD76E-10BE-4F41-B64F-7937A3317AD0}" type="pres">
      <dgm:prSet presAssocID="{1D097EB2-8529-45F2-A080-28254EF841FE}" presName="parentText" presStyleLbl="alignNode1" presStyleIdx="0" presStyleCnt="7">
        <dgm:presLayoutVars>
          <dgm:chMax val="1"/>
          <dgm:bulletEnabled val="1"/>
        </dgm:presLayoutVars>
      </dgm:prSet>
      <dgm:spPr/>
    </dgm:pt>
    <dgm:pt modelId="{ED4C27E7-1FB6-492E-9CE3-BA5DEF1715E9}" type="pres">
      <dgm:prSet presAssocID="{1D097EB2-8529-45F2-A080-28254EF841FE}" presName="descendantText" presStyleLbl="alignAcc1" presStyleIdx="0" presStyleCnt="7">
        <dgm:presLayoutVars>
          <dgm:bulletEnabled val="1"/>
        </dgm:presLayoutVars>
      </dgm:prSet>
      <dgm:spPr/>
    </dgm:pt>
    <dgm:pt modelId="{BA07C861-D089-491D-8FF1-6838725AD9A2}" type="pres">
      <dgm:prSet presAssocID="{13E63178-FC62-4BFE-BACE-36F517EA1B93}" presName="sp" presStyleCnt="0"/>
      <dgm:spPr/>
    </dgm:pt>
    <dgm:pt modelId="{473814D0-CDD3-4C02-8A5D-3DE473F8682A}" type="pres">
      <dgm:prSet presAssocID="{ADB636F6-91B8-4205-8361-6261FA79B4C3}" presName="composite" presStyleCnt="0"/>
      <dgm:spPr/>
    </dgm:pt>
    <dgm:pt modelId="{441B47C4-90AC-4BA3-9E23-D27BC9126354}" type="pres">
      <dgm:prSet presAssocID="{ADB636F6-91B8-4205-8361-6261FA79B4C3}" presName="parentText" presStyleLbl="alignNode1" presStyleIdx="1" presStyleCnt="7">
        <dgm:presLayoutVars>
          <dgm:chMax val="1"/>
          <dgm:bulletEnabled val="1"/>
        </dgm:presLayoutVars>
      </dgm:prSet>
      <dgm:spPr/>
    </dgm:pt>
    <dgm:pt modelId="{86869A6E-EBFF-4984-B21A-8F33B3CBEA82}" type="pres">
      <dgm:prSet presAssocID="{ADB636F6-91B8-4205-8361-6261FA79B4C3}" presName="descendantText" presStyleLbl="alignAcc1" presStyleIdx="1" presStyleCnt="7">
        <dgm:presLayoutVars>
          <dgm:bulletEnabled val="1"/>
        </dgm:presLayoutVars>
      </dgm:prSet>
      <dgm:spPr/>
    </dgm:pt>
    <dgm:pt modelId="{8F462CEE-EB16-4928-8A7B-004B1E8C105A}" type="pres">
      <dgm:prSet presAssocID="{875507E0-8001-4C10-88E8-794B34627C78}" presName="sp" presStyleCnt="0"/>
      <dgm:spPr/>
    </dgm:pt>
    <dgm:pt modelId="{8DF12284-6057-45D7-B417-5340E720C331}" type="pres">
      <dgm:prSet presAssocID="{076FFB25-F1DE-4695-AB74-5DEAE7BC0D7B}" presName="composite" presStyleCnt="0"/>
      <dgm:spPr/>
    </dgm:pt>
    <dgm:pt modelId="{8034E9B8-76FF-4155-915B-2ED3FAC51867}" type="pres">
      <dgm:prSet presAssocID="{076FFB25-F1DE-4695-AB74-5DEAE7BC0D7B}" presName="parentText" presStyleLbl="alignNode1" presStyleIdx="2" presStyleCnt="7">
        <dgm:presLayoutVars>
          <dgm:chMax val="1"/>
          <dgm:bulletEnabled val="1"/>
        </dgm:presLayoutVars>
      </dgm:prSet>
      <dgm:spPr/>
    </dgm:pt>
    <dgm:pt modelId="{8E3245C4-327A-403A-B2F2-32F83B5B1BA2}" type="pres">
      <dgm:prSet presAssocID="{076FFB25-F1DE-4695-AB74-5DEAE7BC0D7B}" presName="descendantText" presStyleLbl="alignAcc1" presStyleIdx="2" presStyleCnt="7">
        <dgm:presLayoutVars>
          <dgm:bulletEnabled val="1"/>
        </dgm:presLayoutVars>
      </dgm:prSet>
      <dgm:spPr/>
    </dgm:pt>
    <dgm:pt modelId="{8C37EBC2-9E3D-4A11-9C02-2F528C91422E}" type="pres">
      <dgm:prSet presAssocID="{2E46F5C8-F2A1-42EB-8835-F6E96D246A3B}" presName="sp" presStyleCnt="0"/>
      <dgm:spPr/>
    </dgm:pt>
    <dgm:pt modelId="{37BB14A4-5128-48A9-AB80-4112C52ADE20}" type="pres">
      <dgm:prSet presAssocID="{E0592564-3ED7-4BB6-9612-6FBF79AE07E2}" presName="composite" presStyleCnt="0"/>
      <dgm:spPr/>
    </dgm:pt>
    <dgm:pt modelId="{26BA694D-459C-4CCF-B980-CADC141C49C9}" type="pres">
      <dgm:prSet presAssocID="{E0592564-3ED7-4BB6-9612-6FBF79AE07E2}" presName="parentText" presStyleLbl="alignNode1" presStyleIdx="3" presStyleCnt="7">
        <dgm:presLayoutVars>
          <dgm:chMax val="1"/>
          <dgm:bulletEnabled val="1"/>
        </dgm:presLayoutVars>
      </dgm:prSet>
      <dgm:spPr/>
    </dgm:pt>
    <dgm:pt modelId="{8102D4FE-1167-4C32-BDF8-0AEA687F0C51}" type="pres">
      <dgm:prSet presAssocID="{E0592564-3ED7-4BB6-9612-6FBF79AE07E2}" presName="descendantText" presStyleLbl="alignAcc1" presStyleIdx="3" presStyleCnt="7">
        <dgm:presLayoutVars>
          <dgm:bulletEnabled val="1"/>
        </dgm:presLayoutVars>
      </dgm:prSet>
      <dgm:spPr/>
    </dgm:pt>
    <dgm:pt modelId="{CE2DCB14-536F-45C3-BBC9-2AF5BE932404}" type="pres">
      <dgm:prSet presAssocID="{AF8444F9-6DB8-422C-96D9-0BFAF03D1301}" presName="sp" presStyleCnt="0"/>
      <dgm:spPr/>
    </dgm:pt>
    <dgm:pt modelId="{D42AB745-2E88-4A77-ACFC-1ADE2BF69759}" type="pres">
      <dgm:prSet presAssocID="{BEAC3F50-7089-4AE6-A371-CBF69D2F6A31}" presName="composite" presStyleCnt="0"/>
      <dgm:spPr/>
    </dgm:pt>
    <dgm:pt modelId="{412725A3-6C51-4610-B8A0-B97A0C816819}" type="pres">
      <dgm:prSet presAssocID="{BEAC3F50-7089-4AE6-A371-CBF69D2F6A31}" presName="parentText" presStyleLbl="alignNode1" presStyleIdx="4" presStyleCnt="7">
        <dgm:presLayoutVars>
          <dgm:chMax val="1"/>
          <dgm:bulletEnabled val="1"/>
        </dgm:presLayoutVars>
      </dgm:prSet>
      <dgm:spPr/>
    </dgm:pt>
    <dgm:pt modelId="{D4857988-0B85-4074-AAE3-28265BE83E60}" type="pres">
      <dgm:prSet presAssocID="{BEAC3F50-7089-4AE6-A371-CBF69D2F6A31}" presName="descendantText" presStyleLbl="alignAcc1" presStyleIdx="4" presStyleCnt="7">
        <dgm:presLayoutVars>
          <dgm:bulletEnabled val="1"/>
        </dgm:presLayoutVars>
      </dgm:prSet>
      <dgm:spPr/>
    </dgm:pt>
    <dgm:pt modelId="{C71C2112-639A-4814-B0F4-649BB4F55B5C}" type="pres">
      <dgm:prSet presAssocID="{7D88F167-88B1-481D-AD26-B3AFC44B3AB1}" presName="sp" presStyleCnt="0"/>
      <dgm:spPr/>
    </dgm:pt>
    <dgm:pt modelId="{A1BD1C01-3B37-40CB-A601-996ABC0E5D8E}" type="pres">
      <dgm:prSet presAssocID="{9C0D61C3-FFB9-4808-9941-50E269375E19}" presName="composite" presStyleCnt="0"/>
      <dgm:spPr/>
    </dgm:pt>
    <dgm:pt modelId="{231D8300-511B-4674-B71C-19EBA3FC01CC}" type="pres">
      <dgm:prSet presAssocID="{9C0D61C3-FFB9-4808-9941-50E269375E19}" presName="parentText" presStyleLbl="alignNode1" presStyleIdx="5" presStyleCnt="7">
        <dgm:presLayoutVars>
          <dgm:chMax val="1"/>
          <dgm:bulletEnabled val="1"/>
        </dgm:presLayoutVars>
      </dgm:prSet>
      <dgm:spPr/>
    </dgm:pt>
    <dgm:pt modelId="{C10D1B8E-4F91-48DF-84E3-1808646FE114}" type="pres">
      <dgm:prSet presAssocID="{9C0D61C3-FFB9-4808-9941-50E269375E19}" presName="descendantText" presStyleLbl="alignAcc1" presStyleIdx="5" presStyleCnt="7">
        <dgm:presLayoutVars>
          <dgm:bulletEnabled val="1"/>
        </dgm:presLayoutVars>
      </dgm:prSet>
      <dgm:spPr/>
    </dgm:pt>
    <dgm:pt modelId="{CBA8F8E8-A160-447E-B173-4321A40C649F}" type="pres">
      <dgm:prSet presAssocID="{1A5450D0-FD2A-49C9-8DFC-802B72800045}" presName="sp" presStyleCnt="0"/>
      <dgm:spPr/>
    </dgm:pt>
    <dgm:pt modelId="{4A502F91-6094-47F1-9377-1444A7039A8C}" type="pres">
      <dgm:prSet presAssocID="{9570A13E-1EF5-4F4E-A116-975FBB7BB93F}" presName="composite" presStyleCnt="0"/>
      <dgm:spPr/>
    </dgm:pt>
    <dgm:pt modelId="{FF954EAA-CF80-4512-9A6E-1E1BF21F2CB9}" type="pres">
      <dgm:prSet presAssocID="{9570A13E-1EF5-4F4E-A116-975FBB7BB93F}" presName="parentText" presStyleLbl="alignNode1" presStyleIdx="6" presStyleCnt="7">
        <dgm:presLayoutVars>
          <dgm:chMax val="1"/>
          <dgm:bulletEnabled val="1"/>
        </dgm:presLayoutVars>
      </dgm:prSet>
      <dgm:spPr/>
    </dgm:pt>
    <dgm:pt modelId="{9DC7C62B-F737-4290-9025-2FF8245B64CF}" type="pres">
      <dgm:prSet presAssocID="{9570A13E-1EF5-4F4E-A116-975FBB7BB93F}" presName="descendantText" presStyleLbl="alignAcc1" presStyleIdx="6" presStyleCnt="7">
        <dgm:presLayoutVars>
          <dgm:bulletEnabled val="1"/>
        </dgm:presLayoutVars>
      </dgm:prSet>
      <dgm:spPr/>
    </dgm:pt>
  </dgm:ptLst>
  <dgm:cxnLst>
    <dgm:cxn modelId="{B5B17307-308E-41D7-BD95-76E5D1655A51}" type="presOf" srcId="{BEAC3F50-7089-4AE6-A371-CBF69D2F6A31}" destId="{412725A3-6C51-4610-B8A0-B97A0C816819}" srcOrd="0" destOrd="0" presId="urn:microsoft.com/office/officeart/2005/8/layout/chevron2"/>
    <dgm:cxn modelId="{79BCA611-7DF6-4E79-B921-529C78791E86}" srcId="{45E13F62-40F9-4F39-B4B4-42933A001BD9}" destId="{1D097EB2-8529-45F2-A080-28254EF841FE}" srcOrd="0" destOrd="0" parTransId="{A04D8051-8B15-4B78-9A4B-744E76E48C15}" sibTransId="{13E63178-FC62-4BFE-BACE-36F517EA1B93}"/>
    <dgm:cxn modelId="{6D780216-C544-4C91-93BF-525D01866635}" type="presOf" srcId="{39810DFB-7136-4644-84AB-8C2EE42C459C}" destId="{86869A6E-EBFF-4984-B21A-8F33B3CBEA82}" srcOrd="0" destOrd="0" presId="urn:microsoft.com/office/officeart/2005/8/layout/chevron2"/>
    <dgm:cxn modelId="{5557C221-05CA-4AF5-B7C0-97D356ECE813}" srcId="{45E13F62-40F9-4F39-B4B4-42933A001BD9}" destId="{9C0D61C3-FFB9-4808-9941-50E269375E19}" srcOrd="5" destOrd="0" parTransId="{B1E1ADD1-279B-4FA9-B3BF-5D8B639464F7}" sibTransId="{1A5450D0-FD2A-49C9-8DFC-802B72800045}"/>
    <dgm:cxn modelId="{60781025-E19F-45FB-85DA-8CA476C391B4}" srcId="{45E13F62-40F9-4F39-B4B4-42933A001BD9}" destId="{ADB636F6-91B8-4205-8361-6261FA79B4C3}" srcOrd="1" destOrd="0" parTransId="{D944FCDD-D6A7-4223-A072-1FAC8233F0D8}" sibTransId="{875507E0-8001-4C10-88E8-794B34627C78}"/>
    <dgm:cxn modelId="{E218D330-0D43-42FC-84C5-6D1E18A6A88E}" srcId="{45E13F62-40F9-4F39-B4B4-42933A001BD9}" destId="{9570A13E-1EF5-4F4E-A116-975FBB7BB93F}" srcOrd="6" destOrd="0" parTransId="{D81C0536-B942-4810-8F03-59ABEC4EFC9C}" sibTransId="{6700ADF7-EEE9-4BF6-9E24-E59AF14FEA8D}"/>
    <dgm:cxn modelId="{AED61733-7578-4959-A128-6240C9DAF9FE}" srcId="{9570A13E-1EF5-4F4E-A116-975FBB7BB93F}" destId="{AE188B61-F640-434B-BE1E-9283BEF5461D}" srcOrd="0" destOrd="0" parTransId="{A407FB77-838C-4E8A-80B4-22A497B19AD7}" sibTransId="{4C346951-D8D9-4F61-9003-B81EF36B4C19}"/>
    <dgm:cxn modelId="{266A9237-3365-4FB9-8754-4406D88AE611}" srcId="{ADB636F6-91B8-4205-8361-6261FA79B4C3}" destId="{39810DFB-7136-4644-84AB-8C2EE42C459C}" srcOrd="0" destOrd="0" parTransId="{24B173B0-30CF-481E-BEDB-4B61E9638D36}" sibTransId="{661CBB03-39C7-4E51-B30E-1B5C330C8F3C}"/>
    <dgm:cxn modelId="{115BAE3B-F9A6-462D-B9B0-9FB0A1FF84AD}" srcId="{9C0D61C3-FFB9-4808-9941-50E269375E19}" destId="{2144FE20-4103-45D0-B504-E78D306F064F}" srcOrd="0" destOrd="0" parTransId="{D3936FDC-B5C1-4647-8498-CE3DCC43CDB9}" sibTransId="{2FC05ADB-9644-4110-B4DB-3C52C894028A}"/>
    <dgm:cxn modelId="{41F6EC3E-6D67-49D1-8D88-5D936CFDE56B}" type="presOf" srcId="{AE188B61-F640-434B-BE1E-9283BEF5461D}" destId="{9DC7C62B-F737-4290-9025-2FF8245B64CF}" srcOrd="0" destOrd="0" presId="urn:microsoft.com/office/officeart/2005/8/layout/chevron2"/>
    <dgm:cxn modelId="{BF90C664-26E6-44CE-AE86-99207B381D5B}" srcId="{E0592564-3ED7-4BB6-9612-6FBF79AE07E2}" destId="{5CBD7E18-4D2A-4A9A-9559-01E5D9B689DB}" srcOrd="0" destOrd="0" parTransId="{9C9A68FF-2021-4D6B-873F-61A6B2DE8685}" sibTransId="{7B0E8551-37EF-418D-9BCC-1895117BC3DA}"/>
    <dgm:cxn modelId="{F33E7769-FE5D-4EE9-AC99-54E49F806E0D}" type="presOf" srcId="{9C0D61C3-FFB9-4808-9941-50E269375E19}" destId="{231D8300-511B-4674-B71C-19EBA3FC01CC}" srcOrd="0" destOrd="0" presId="urn:microsoft.com/office/officeart/2005/8/layout/chevron2"/>
    <dgm:cxn modelId="{CEC5926B-9242-408F-A115-92D3D0983CFA}" type="presOf" srcId="{2144FE20-4103-45D0-B504-E78D306F064F}" destId="{C10D1B8E-4F91-48DF-84E3-1808646FE114}" srcOrd="0" destOrd="0" presId="urn:microsoft.com/office/officeart/2005/8/layout/chevron2"/>
    <dgm:cxn modelId="{92EABF58-1618-419A-B014-C39D829281FC}" type="presOf" srcId="{076FFB25-F1DE-4695-AB74-5DEAE7BC0D7B}" destId="{8034E9B8-76FF-4155-915B-2ED3FAC51867}" srcOrd="0" destOrd="0" presId="urn:microsoft.com/office/officeart/2005/8/layout/chevron2"/>
    <dgm:cxn modelId="{C5A01E82-7A0D-4412-B802-D7FD17AEC0BB}" type="presOf" srcId="{45E13F62-40F9-4F39-B4B4-42933A001BD9}" destId="{CB7B5D36-DC37-4292-9B81-6057F2A85875}" srcOrd="0" destOrd="0" presId="urn:microsoft.com/office/officeart/2005/8/layout/chevron2"/>
    <dgm:cxn modelId="{7C282D9A-B471-4256-B8C1-F333AA6371CA}" type="presOf" srcId="{ADB636F6-91B8-4205-8361-6261FA79B4C3}" destId="{441B47C4-90AC-4BA3-9E23-D27BC9126354}" srcOrd="0" destOrd="0" presId="urn:microsoft.com/office/officeart/2005/8/layout/chevron2"/>
    <dgm:cxn modelId="{73AC6E9D-4EAF-42FD-A634-47ACB4FD1293}" srcId="{BEAC3F50-7089-4AE6-A371-CBF69D2F6A31}" destId="{940E6D94-60D2-4E1B-AC77-560D8A10552C}" srcOrd="0" destOrd="0" parTransId="{71842988-106E-4D33-9745-347D13321646}" sibTransId="{057A9C6E-03D0-4FC3-915C-EF2731A35A5D}"/>
    <dgm:cxn modelId="{26D5AD9F-7686-42BF-BD70-B346BCD59566}" srcId="{45E13F62-40F9-4F39-B4B4-42933A001BD9}" destId="{BEAC3F50-7089-4AE6-A371-CBF69D2F6A31}" srcOrd="4" destOrd="0" parTransId="{2825CA48-BCFB-4616-8443-11F9A30EE478}" sibTransId="{7D88F167-88B1-481D-AD26-B3AFC44B3AB1}"/>
    <dgm:cxn modelId="{691AE3A2-4627-4EAA-8B21-CA971EEEAF86}" type="presOf" srcId="{5CBD7E18-4D2A-4A9A-9559-01E5D9B689DB}" destId="{8102D4FE-1167-4C32-BDF8-0AEA687F0C51}" srcOrd="0" destOrd="0" presId="urn:microsoft.com/office/officeart/2005/8/layout/chevron2"/>
    <dgm:cxn modelId="{89B36FB9-C924-4ECD-9837-07BBFA3C2C10}" type="presOf" srcId="{E0592564-3ED7-4BB6-9612-6FBF79AE07E2}" destId="{26BA694D-459C-4CCF-B980-CADC141C49C9}" srcOrd="0" destOrd="0" presId="urn:microsoft.com/office/officeart/2005/8/layout/chevron2"/>
    <dgm:cxn modelId="{DBCAD8BE-4905-4881-B757-B2469716D851}" srcId="{1D097EB2-8529-45F2-A080-28254EF841FE}" destId="{B1155BE4-3785-4134-AA89-AB4464E7B1BF}" srcOrd="0" destOrd="0" parTransId="{AE7C4376-3035-4667-86D7-77C38E6D7E73}" sibTransId="{3878F1C2-C85B-411A-94B0-EE63FF77A0A1}"/>
    <dgm:cxn modelId="{F680BAD1-C7BB-4D5B-B65C-1EE278211098}" type="presOf" srcId="{940E6D94-60D2-4E1B-AC77-560D8A10552C}" destId="{D4857988-0B85-4074-AAE3-28265BE83E60}" srcOrd="0" destOrd="0" presId="urn:microsoft.com/office/officeart/2005/8/layout/chevron2"/>
    <dgm:cxn modelId="{5CC9D0D8-9BAA-4F10-8BF3-F69F57A8F5D1}" type="presOf" srcId="{B1155BE4-3785-4134-AA89-AB4464E7B1BF}" destId="{ED4C27E7-1FB6-492E-9CE3-BA5DEF1715E9}" srcOrd="0" destOrd="0" presId="urn:microsoft.com/office/officeart/2005/8/layout/chevron2"/>
    <dgm:cxn modelId="{75FDA8DE-6C67-4FA0-91D7-8154C1CE7C80}" type="presOf" srcId="{1D097EB2-8529-45F2-A080-28254EF841FE}" destId="{BBBDD76E-10BE-4F41-B64F-7937A3317AD0}" srcOrd="0" destOrd="0" presId="urn:microsoft.com/office/officeart/2005/8/layout/chevron2"/>
    <dgm:cxn modelId="{7EC0E1ED-E63C-496D-8703-D99B79BB46E3}" srcId="{45E13F62-40F9-4F39-B4B4-42933A001BD9}" destId="{076FFB25-F1DE-4695-AB74-5DEAE7BC0D7B}" srcOrd="2" destOrd="0" parTransId="{6C236F38-5067-4899-896B-B0D00EBC0221}" sibTransId="{2E46F5C8-F2A1-42EB-8835-F6E96D246A3B}"/>
    <dgm:cxn modelId="{266C7CF3-A80A-4BAE-B03B-167F453B2564}" srcId="{076FFB25-F1DE-4695-AB74-5DEAE7BC0D7B}" destId="{84834C7B-85AB-4853-B3B8-645BE698010A}" srcOrd="0" destOrd="0" parTransId="{E49E5416-10E3-4E51-86A8-FE6C57954CF5}" sibTransId="{EE1C8669-4AAD-4CDD-8883-C7F8BBEE6CF4}"/>
    <dgm:cxn modelId="{D00EA1F3-E40C-4912-AAEC-B5169EB97A9B}" srcId="{45E13F62-40F9-4F39-B4B4-42933A001BD9}" destId="{E0592564-3ED7-4BB6-9612-6FBF79AE07E2}" srcOrd="3" destOrd="0" parTransId="{B3D60475-CAE7-43F1-B1A5-DEA3594D8D4C}" sibTransId="{AF8444F9-6DB8-422C-96D9-0BFAF03D1301}"/>
    <dgm:cxn modelId="{BFB25DF5-3FD7-401B-ABD2-EA387EA104B3}" type="presOf" srcId="{84834C7B-85AB-4853-B3B8-645BE698010A}" destId="{8E3245C4-327A-403A-B2F2-32F83B5B1BA2}" srcOrd="0" destOrd="0" presId="urn:microsoft.com/office/officeart/2005/8/layout/chevron2"/>
    <dgm:cxn modelId="{46F289FF-3022-4DD6-A81D-9DF2B09FA2A6}" type="presOf" srcId="{9570A13E-1EF5-4F4E-A116-975FBB7BB93F}" destId="{FF954EAA-CF80-4512-9A6E-1E1BF21F2CB9}" srcOrd="0" destOrd="0" presId="urn:microsoft.com/office/officeart/2005/8/layout/chevron2"/>
    <dgm:cxn modelId="{FF58C94A-77D6-4A40-A307-3DEF4F2596EA}" type="presParOf" srcId="{CB7B5D36-DC37-4292-9B81-6057F2A85875}" destId="{93E83EBD-9450-45D9-9BAF-91213B775A8A}" srcOrd="0" destOrd="0" presId="urn:microsoft.com/office/officeart/2005/8/layout/chevron2"/>
    <dgm:cxn modelId="{2F98A5CF-E97F-47EE-A178-E1CD211BE3EC}" type="presParOf" srcId="{93E83EBD-9450-45D9-9BAF-91213B775A8A}" destId="{BBBDD76E-10BE-4F41-B64F-7937A3317AD0}" srcOrd="0" destOrd="0" presId="urn:microsoft.com/office/officeart/2005/8/layout/chevron2"/>
    <dgm:cxn modelId="{CAFD3FAE-6BEB-4201-A3E0-7547B8A50547}" type="presParOf" srcId="{93E83EBD-9450-45D9-9BAF-91213B775A8A}" destId="{ED4C27E7-1FB6-492E-9CE3-BA5DEF1715E9}" srcOrd="1" destOrd="0" presId="urn:microsoft.com/office/officeart/2005/8/layout/chevron2"/>
    <dgm:cxn modelId="{C020ABA8-6AD6-4C16-86F2-4BC68049A9CF}" type="presParOf" srcId="{CB7B5D36-DC37-4292-9B81-6057F2A85875}" destId="{BA07C861-D089-491D-8FF1-6838725AD9A2}" srcOrd="1" destOrd="0" presId="urn:microsoft.com/office/officeart/2005/8/layout/chevron2"/>
    <dgm:cxn modelId="{C5E2FD21-A3E6-48E2-A788-D87B0211E974}" type="presParOf" srcId="{CB7B5D36-DC37-4292-9B81-6057F2A85875}" destId="{473814D0-CDD3-4C02-8A5D-3DE473F8682A}" srcOrd="2" destOrd="0" presId="urn:microsoft.com/office/officeart/2005/8/layout/chevron2"/>
    <dgm:cxn modelId="{DEC99BF4-4961-44BF-9F28-5EC9D25C410A}" type="presParOf" srcId="{473814D0-CDD3-4C02-8A5D-3DE473F8682A}" destId="{441B47C4-90AC-4BA3-9E23-D27BC9126354}" srcOrd="0" destOrd="0" presId="urn:microsoft.com/office/officeart/2005/8/layout/chevron2"/>
    <dgm:cxn modelId="{170FB9B9-D12F-40B4-84FC-3AA4226205DB}" type="presParOf" srcId="{473814D0-CDD3-4C02-8A5D-3DE473F8682A}" destId="{86869A6E-EBFF-4984-B21A-8F33B3CBEA82}" srcOrd="1" destOrd="0" presId="urn:microsoft.com/office/officeart/2005/8/layout/chevron2"/>
    <dgm:cxn modelId="{5B0C0082-6761-402F-8103-B4DE188A164A}" type="presParOf" srcId="{CB7B5D36-DC37-4292-9B81-6057F2A85875}" destId="{8F462CEE-EB16-4928-8A7B-004B1E8C105A}" srcOrd="3" destOrd="0" presId="urn:microsoft.com/office/officeart/2005/8/layout/chevron2"/>
    <dgm:cxn modelId="{7C0D0920-3919-448F-8431-41F4813EB2C4}" type="presParOf" srcId="{CB7B5D36-DC37-4292-9B81-6057F2A85875}" destId="{8DF12284-6057-45D7-B417-5340E720C331}" srcOrd="4" destOrd="0" presId="urn:microsoft.com/office/officeart/2005/8/layout/chevron2"/>
    <dgm:cxn modelId="{3C9124F3-D610-42E8-B2ED-F065C5436073}" type="presParOf" srcId="{8DF12284-6057-45D7-B417-5340E720C331}" destId="{8034E9B8-76FF-4155-915B-2ED3FAC51867}" srcOrd="0" destOrd="0" presId="urn:microsoft.com/office/officeart/2005/8/layout/chevron2"/>
    <dgm:cxn modelId="{B2CD099D-F5D6-43BB-9293-FBE1C73602E2}" type="presParOf" srcId="{8DF12284-6057-45D7-B417-5340E720C331}" destId="{8E3245C4-327A-403A-B2F2-32F83B5B1BA2}" srcOrd="1" destOrd="0" presId="urn:microsoft.com/office/officeart/2005/8/layout/chevron2"/>
    <dgm:cxn modelId="{ADE47BA3-7817-4F9F-9947-6599F6C90CE2}" type="presParOf" srcId="{CB7B5D36-DC37-4292-9B81-6057F2A85875}" destId="{8C37EBC2-9E3D-4A11-9C02-2F528C91422E}" srcOrd="5" destOrd="0" presId="urn:microsoft.com/office/officeart/2005/8/layout/chevron2"/>
    <dgm:cxn modelId="{7150DAD1-E94B-4184-9EFB-49AE4230C2C2}" type="presParOf" srcId="{CB7B5D36-DC37-4292-9B81-6057F2A85875}" destId="{37BB14A4-5128-48A9-AB80-4112C52ADE20}" srcOrd="6" destOrd="0" presId="urn:microsoft.com/office/officeart/2005/8/layout/chevron2"/>
    <dgm:cxn modelId="{5685D5E0-3C21-4459-9EC9-4FE8C3210003}" type="presParOf" srcId="{37BB14A4-5128-48A9-AB80-4112C52ADE20}" destId="{26BA694D-459C-4CCF-B980-CADC141C49C9}" srcOrd="0" destOrd="0" presId="urn:microsoft.com/office/officeart/2005/8/layout/chevron2"/>
    <dgm:cxn modelId="{D65C3320-FD3F-4C07-9E5A-515B1818779C}" type="presParOf" srcId="{37BB14A4-5128-48A9-AB80-4112C52ADE20}" destId="{8102D4FE-1167-4C32-BDF8-0AEA687F0C51}" srcOrd="1" destOrd="0" presId="urn:microsoft.com/office/officeart/2005/8/layout/chevron2"/>
    <dgm:cxn modelId="{66DE9320-764E-4649-8E5F-9B31D85D460F}" type="presParOf" srcId="{CB7B5D36-DC37-4292-9B81-6057F2A85875}" destId="{CE2DCB14-536F-45C3-BBC9-2AF5BE932404}" srcOrd="7" destOrd="0" presId="urn:microsoft.com/office/officeart/2005/8/layout/chevron2"/>
    <dgm:cxn modelId="{4154257A-F78D-4B5D-A36B-558D7F30F722}" type="presParOf" srcId="{CB7B5D36-DC37-4292-9B81-6057F2A85875}" destId="{D42AB745-2E88-4A77-ACFC-1ADE2BF69759}" srcOrd="8" destOrd="0" presId="urn:microsoft.com/office/officeart/2005/8/layout/chevron2"/>
    <dgm:cxn modelId="{65B6EFEF-85E3-46A8-A0B4-854AABDBCEDC}" type="presParOf" srcId="{D42AB745-2E88-4A77-ACFC-1ADE2BF69759}" destId="{412725A3-6C51-4610-B8A0-B97A0C816819}" srcOrd="0" destOrd="0" presId="urn:microsoft.com/office/officeart/2005/8/layout/chevron2"/>
    <dgm:cxn modelId="{A3E8CFCC-9686-467E-9876-3C6CC94D2906}" type="presParOf" srcId="{D42AB745-2E88-4A77-ACFC-1ADE2BF69759}" destId="{D4857988-0B85-4074-AAE3-28265BE83E60}" srcOrd="1" destOrd="0" presId="urn:microsoft.com/office/officeart/2005/8/layout/chevron2"/>
    <dgm:cxn modelId="{13DD84F5-5B17-45D9-9F6F-6D09F5877200}" type="presParOf" srcId="{CB7B5D36-DC37-4292-9B81-6057F2A85875}" destId="{C71C2112-639A-4814-B0F4-649BB4F55B5C}" srcOrd="9" destOrd="0" presId="urn:microsoft.com/office/officeart/2005/8/layout/chevron2"/>
    <dgm:cxn modelId="{DD5F5DA8-9797-426F-AF86-24B86E298803}" type="presParOf" srcId="{CB7B5D36-DC37-4292-9B81-6057F2A85875}" destId="{A1BD1C01-3B37-40CB-A601-996ABC0E5D8E}" srcOrd="10" destOrd="0" presId="urn:microsoft.com/office/officeart/2005/8/layout/chevron2"/>
    <dgm:cxn modelId="{1744657F-96FB-4214-92AD-C73E4491502D}" type="presParOf" srcId="{A1BD1C01-3B37-40CB-A601-996ABC0E5D8E}" destId="{231D8300-511B-4674-B71C-19EBA3FC01CC}" srcOrd="0" destOrd="0" presId="urn:microsoft.com/office/officeart/2005/8/layout/chevron2"/>
    <dgm:cxn modelId="{4A1D2539-539B-4328-942B-2EFC7FA0CB6E}" type="presParOf" srcId="{A1BD1C01-3B37-40CB-A601-996ABC0E5D8E}" destId="{C10D1B8E-4F91-48DF-84E3-1808646FE114}" srcOrd="1" destOrd="0" presId="urn:microsoft.com/office/officeart/2005/8/layout/chevron2"/>
    <dgm:cxn modelId="{78C587C2-3628-4FE5-BC65-665530B805F5}" type="presParOf" srcId="{CB7B5D36-DC37-4292-9B81-6057F2A85875}" destId="{CBA8F8E8-A160-447E-B173-4321A40C649F}" srcOrd="11" destOrd="0" presId="urn:microsoft.com/office/officeart/2005/8/layout/chevron2"/>
    <dgm:cxn modelId="{9D6A2777-E1B5-4901-91C3-FB67B69C4FEF}" type="presParOf" srcId="{CB7B5D36-DC37-4292-9B81-6057F2A85875}" destId="{4A502F91-6094-47F1-9377-1444A7039A8C}" srcOrd="12" destOrd="0" presId="urn:microsoft.com/office/officeart/2005/8/layout/chevron2"/>
    <dgm:cxn modelId="{610C228D-A518-4EFC-9BCA-BA14E609F883}" type="presParOf" srcId="{4A502F91-6094-47F1-9377-1444A7039A8C}" destId="{FF954EAA-CF80-4512-9A6E-1E1BF21F2CB9}" srcOrd="0" destOrd="0" presId="urn:microsoft.com/office/officeart/2005/8/layout/chevron2"/>
    <dgm:cxn modelId="{EC654D92-89D5-46AA-95CF-3C312E51F9EA}" type="presParOf" srcId="{4A502F91-6094-47F1-9377-1444A7039A8C}" destId="{9DC7C62B-F737-4290-9025-2FF8245B64C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937E14-3150-405B-8B73-9E3D325842ED}"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en-IN"/>
        </a:p>
      </dgm:t>
    </dgm:pt>
    <dgm:pt modelId="{941F3AA5-412B-4ABA-81F2-B0945A2050B2}">
      <dgm:prSet/>
      <dgm:spPr/>
      <dgm:t>
        <a:bodyPr/>
        <a:lstStyle/>
        <a:p>
          <a:r>
            <a:rPr lang="en-US" dirty="0"/>
            <a:t>Flask is a micro web framework for Python used to build web applications.</a:t>
          </a:r>
          <a:endParaRPr lang="en-IN" dirty="0"/>
        </a:p>
      </dgm:t>
    </dgm:pt>
    <dgm:pt modelId="{27258963-2509-4FB5-A25E-EB0DC09EE9FB}" type="parTrans" cxnId="{C8C22D52-63A4-4B6D-AA69-E3DD9FE4EFFF}">
      <dgm:prSet/>
      <dgm:spPr/>
      <dgm:t>
        <a:bodyPr/>
        <a:lstStyle/>
        <a:p>
          <a:endParaRPr lang="en-IN"/>
        </a:p>
      </dgm:t>
    </dgm:pt>
    <dgm:pt modelId="{40660706-539E-482E-BFB9-2E81D71796CA}" type="sibTrans" cxnId="{C8C22D52-63A4-4B6D-AA69-E3DD9FE4EFFF}">
      <dgm:prSet/>
      <dgm:spPr/>
      <dgm:t>
        <a:bodyPr/>
        <a:lstStyle/>
        <a:p>
          <a:endParaRPr lang="en-IN"/>
        </a:p>
      </dgm:t>
    </dgm:pt>
    <dgm:pt modelId="{0C51C8E0-BF9E-4BC1-8721-488A4C99B370}">
      <dgm:prSet/>
      <dgm:spPr/>
      <dgm:t>
        <a:bodyPr/>
        <a:lstStyle/>
        <a:p>
          <a:r>
            <a:rPr lang="en-US" dirty="0"/>
            <a:t>OpenCV (Open Source Computer Vision Library) is an open-source computer vision and machine learning software library. In this code, it's used for image processing tasks such as face detection and recognition.</a:t>
          </a:r>
          <a:endParaRPr lang="en-IN" dirty="0"/>
        </a:p>
      </dgm:t>
    </dgm:pt>
    <dgm:pt modelId="{C2EADBCD-6A0A-4CFE-A99E-BEAF432C10FD}" type="parTrans" cxnId="{45ACE279-B352-4EA2-A7AD-DD65F844BDAC}">
      <dgm:prSet/>
      <dgm:spPr/>
      <dgm:t>
        <a:bodyPr/>
        <a:lstStyle/>
        <a:p>
          <a:endParaRPr lang="en-IN"/>
        </a:p>
      </dgm:t>
    </dgm:pt>
    <dgm:pt modelId="{B8B18FEC-9175-484B-B77F-67E2BAEAB094}" type="sibTrans" cxnId="{45ACE279-B352-4EA2-A7AD-DD65F844BDAC}">
      <dgm:prSet/>
      <dgm:spPr/>
      <dgm:t>
        <a:bodyPr/>
        <a:lstStyle/>
        <a:p>
          <a:endParaRPr lang="en-IN"/>
        </a:p>
      </dgm:t>
    </dgm:pt>
    <dgm:pt modelId="{D4E69181-CB74-4E4A-AE3E-227F0AB3BE34}">
      <dgm:prSet/>
      <dgm:spPr/>
      <dgm:t>
        <a:bodyPr/>
        <a:lstStyle/>
        <a:p>
          <a:r>
            <a:rPr lang="en-US" b="0" i="0" dirty="0"/>
            <a:t>MongoDB is an open-source NoSQL database known for its flexibility and scalability. It stores data in JSON-like documents, enabling dynamic schema and high performance.</a:t>
          </a:r>
          <a:endParaRPr lang="en-IN" dirty="0"/>
        </a:p>
      </dgm:t>
    </dgm:pt>
    <dgm:pt modelId="{CACBB149-4652-4FD6-AFF2-EF217D7990F2}" type="parTrans" cxnId="{C1F482C3-3E1D-44AC-B521-99BB0FAAB792}">
      <dgm:prSet/>
      <dgm:spPr/>
      <dgm:t>
        <a:bodyPr/>
        <a:lstStyle/>
        <a:p>
          <a:endParaRPr lang="en-IN"/>
        </a:p>
      </dgm:t>
    </dgm:pt>
    <dgm:pt modelId="{33338E3B-AEB6-486F-8A45-9F1A4912DD79}" type="sibTrans" cxnId="{C1F482C3-3E1D-44AC-B521-99BB0FAAB792}">
      <dgm:prSet/>
      <dgm:spPr/>
      <dgm:t>
        <a:bodyPr/>
        <a:lstStyle/>
        <a:p>
          <a:endParaRPr lang="en-IN"/>
        </a:p>
      </dgm:t>
    </dgm:pt>
    <dgm:pt modelId="{B37F09A7-19B1-479F-8777-5B6DB6FB69AE}">
      <dgm:prSet/>
      <dgm:spPr/>
      <dgm:t>
        <a:bodyPr/>
        <a:lstStyle/>
        <a:p>
          <a:r>
            <a:rPr lang="en-US" dirty="0"/>
            <a:t>The </a:t>
          </a:r>
          <a:r>
            <a:rPr lang="en-US" dirty="0" err="1"/>
            <a:t>Haar</a:t>
          </a:r>
          <a:r>
            <a:rPr lang="en-US" dirty="0"/>
            <a:t> Cascade Classifier is an effective object detection method which uses Machine learning-based approach where a cascade function is trained from a lot of positive and negative images to detect objects, particularly faces, in images.</a:t>
          </a:r>
          <a:endParaRPr lang="en-IN" dirty="0"/>
        </a:p>
      </dgm:t>
    </dgm:pt>
    <dgm:pt modelId="{8BD7A677-69F3-4F10-8F42-8087DDC4E582}" type="parTrans" cxnId="{3B728234-B40B-4C65-B377-059CDA25F7B3}">
      <dgm:prSet/>
      <dgm:spPr/>
      <dgm:t>
        <a:bodyPr/>
        <a:lstStyle/>
        <a:p>
          <a:endParaRPr lang="en-IN"/>
        </a:p>
      </dgm:t>
    </dgm:pt>
    <dgm:pt modelId="{D237E593-AE57-4CBE-BB1C-D62C64C6F8C4}" type="sibTrans" cxnId="{3B728234-B40B-4C65-B377-059CDA25F7B3}">
      <dgm:prSet/>
      <dgm:spPr/>
      <dgm:t>
        <a:bodyPr/>
        <a:lstStyle/>
        <a:p>
          <a:endParaRPr lang="en-IN"/>
        </a:p>
      </dgm:t>
    </dgm:pt>
    <dgm:pt modelId="{EB3E883B-3303-4A55-BBB9-6A5700A47F23}">
      <dgm:prSet/>
      <dgm:spPr/>
      <dgm:t>
        <a:bodyPr/>
        <a:lstStyle/>
        <a:p>
          <a:r>
            <a:rPr lang="en-US" dirty="0"/>
            <a:t>LBPH is a popular technique in the field of facial recognition. It works by analyzing the local structure of an image's texture. LBPH creates histograms of image patches, capturing the distribution of local binary patterns within each patch. This code uses LBPH for face recognition.</a:t>
          </a:r>
          <a:endParaRPr lang="en-IN" dirty="0"/>
        </a:p>
      </dgm:t>
    </dgm:pt>
    <dgm:pt modelId="{D5A6E356-78C6-40E5-8035-3A7E2C5908B3}" type="parTrans" cxnId="{F574FC4E-5CA2-488E-81BE-118FFA96AB83}">
      <dgm:prSet/>
      <dgm:spPr/>
      <dgm:t>
        <a:bodyPr/>
        <a:lstStyle/>
        <a:p>
          <a:endParaRPr lang="en-IN"/>
        </a:p>
      </dgm:t>
    </dgm:pt>
    <dgm:pt modelId="{7988AD1C-785D-428D-8B82-DFAFF5AE9DC6}" type="sibTrans" cxnId="{F574FC4E-5CA2-488E-81BE-118FFA96AB83}">
      <dgm:prSet/>
      <dgm:spPr/>
      <dgm:t>
        <a:bodyPr/>
        <a:lstStyle/>
        <a:p>
          <a:endParaRPr lang="en-IN"/>
        </a:p>
      </dgm:t>
    </dgm:pt>
    <dgm:pt modelId="{064D309F-9E3F-4380-B1B7-A2FC0E7055A8}" type="pres">
      <dgm:prSet presAssocID="{87937E14-3150-405B-8B73-9E3D325842ED}" presName="linearFlow" presStyleCnt="0">
        <dgm:presLayoutVars>
          <dgm:dir/>
          <dgm:resizeHandles val="exact"/>
        </dgm:presLayoutVars>
      </dgm:prSet>
      <dgm:spPr/>
    </dgm:pt>
    <dgm:pt modelId="{FBCBECFD-2E58-4558-B297-0CF053C2128D}" type="pres">
      <dgm:prSet presAssocID="{941F3AA5-412B-4ABA-81F2-B0945A2050B2}" presName="composite" presStyleCnt="0"/>
      <dgm:spPr/>
    </dgm:pt>
    <dgm:pt modelId="{7DB813A8-1127-44E1-B031-AE43CC38E5CC}" type="pres">
      <dgm:prSet presAssocID="{941F3AA5-412B-4ABA-81F2-B0945A2050B2}" presName="imgShp" presStyleLbl="fgImgPlace1" presStyleIdx="0" presStyleCnt="5"/>
      <dgm:spPr>
        <a:blipFill>
          <a:blip xmlns:r="http://schemas.openxmlformats.org/officeDocument/2006/relationships" r:embed="rId1"/>
          <a:srcRect/>
          <a:stretch>
            <a:fillRect t="-2000" b="-2000"/>
          </a:stretch>
        </a:blipFill>
      </dgm:spPr>
    </dgm:pt>
    <dgm:pt modelId="{EEC4961F-0690-4222-A347-28DDCE948E0B}" type="pres">
      <dgm:prSet presAssocID="{941F3AA5-412B-4ABA-81F2-B0945A2050B2}" presName="txShp" presStyleLbl="node1" presStyleIdx="0" presStyleCnt="5">
        <dgm:presLayoutVars>
          <dgm:bulletEnabled val="1"/>
        </dgm:presLayoutVars>
      </dgm:prSet>
      <dgm:spPr/>
    </dgm:pt>
    <dgm:pt modelId="{94949B2A-669C-48C0-9C65-EAB2BF474E3E}" type="pres">
      <dgm:prSet presAssocID="{40660706-539E-482E-BFB9-2E81D71796CA}" presName="spacing" presStyleCnt="0"/>
      <dgm:spPr/>
    </dgm:pt>
    <dgm:pt modelId="{3619A9C0-380F-4D4C-8B1E-842E4C24585C}" type="pres">
      <dgm:prSet presAssocID="{0C51C8E0-BF9E-4BC1-8721-488A4C99B370}" presName="composite" presStyleCnt="0"/>
      <dgm:spPr/>
    </dgm:pt>
    <dgm:pt modelId="{ADBDBC7F-F977-4EBB-840C-331AB8BF8ED4}" type="pres">
      <dgm:prSet presAssocID="{0C51C8E0-BF9E-4BC1-8721-488A4C99B370}"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7CDBE59B-11E4-44DC-9EBE-F07FF51469CB}" type="pres">
      <dgm:prSet presAssocID="{0C51C8E0-BF9E-4BC1-8721-488A4C99B370}" presName="txShp" presStyleLbl="node1" presStyleIdx="1" presStyleCnt="5">
        <dgm:presLayoutVars>
          <dgm:bulletEnabled val="1"/>
        </dgm:presLayoutVars>
      </dgm:prSet>
      <dgm:spPr/>
    </dgm:pt>
    <dgm:pt modelId="{8DFCB3CA-E027-4059-8C15-40E73CD39DA4}" type="pres">
      <dgm:prSet presAssocID="{B8B18FEC-9175-484B-B77F-67E2BAEAB094}" presName="spacing" presStyleCnt="0"/>
      <dgm:spPr/>
    </dgm:pt>
    <dgm:pt modelId="{EC9AD65E-5E0A-4674-87E5-394997F19E05}" type="pres">
      <dgm:prSet presAssocID="{D4E69181-CB74-4E4A-AE3E-227F0AB3BE34}" presName="composite" presStyleCnt="0"/>
      <dgm:spPr/>
    </dgm:pt>
    <dgm:pt modelId="{1628460C-BE22-45ED-9C0F-607089C3A33E}" type="pres">
      <dgm:prSet presAssocID="{D4E69181-CB74-4E4A-AE3E-227F0AB3BE34}" presName="imgShp" presStyleLbl="fgImgPlace1" presStyleIdx="2" presStyleCnt="5" custScaleX="111440" custScaleY="9804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E771494-B844-4C5B-BEBB-23EFD5A28061}" type="pres">
      <dgm:prSet presAssocID="{D4E69181-CB74-4E4A-AE3E-227F0AB3BE34}" presName="txShp" presStyleLbl="node1" presStyleIdx="2" presStyleCnt="5">
        <dgm:presLayoutVars>
          <dgm:bulletEnabled val="1"/>
        </dgm:presLayoutVars>
      </dgm:prSet>
      <dgm:spPr/>
    </dgm:pt>
    <dgm:pt modelId="{83B2EC03-340E-4282-A8D0-5AB6405FEBCA}" type="pres">
      <dgm:prSet presAssocID="{33338E3B-AEB6-486F-8A45-9F1A4912DD79}" presName="spacing" presStyleCnt="0"/>
      <dgm:spPr/>
    </dgm:pt>
    <dgm:pt modelId="{3534A229-4718-46A8-A986-A8F2A23869B8}" type="pres">
      <dgm:prSet presAssocID="{B37F09A7-19B1-479F-8777-5B6DB6FB69AE}" presName="composite" presStyleCnt="0"/>
      <dgm:spPr/>
    </dgm:pt>
    <dgm:pt modelId="{F22815E4-F001-41C2-ADA1-87561E1F4F46}" type="pres">
      <dgm:prSet presAssocID="{B37F09A7-19B1-479F-8777-5B6DB6FB69AE}"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 modelId="{9B05ADA5-4DFA-4FEC-A861-DD82836C898E}" type="pres">
      <dgm:prSet presAssocID="{B37F09A7-19B1-479F-8777-5B6DB6FB69AE}" presName="txShp" presStyleLbl="node1" presStyleIdx="3" presStyleCnt="5">
        <dgm:presLayoutVars>
          <dgm:bulletEnabled val="1"/>
        </dgm:presLayoutVars>
      </dgm:prSet>
      <dgm:spPr/>
    </dgm:pt>
    <dgm:pt modelId="{BB977AFE-842C-4472-A522-85AECC78EC93}" type="pres">
      <dgm:prSet presAssocID="{D237E593-AE57-4CBE-BB1C-D62C64C6F8C4}" presName="spacing" presStyleCnt="0"/>
      <dgm:spPr/>
    </dgm:pt>
    <dgm:pt modelId="{7CDD588E-042F-40F1-92F0-58CDA2937DE5}" type="pres">
      <dgm:prSet presAssocID="{EB3E883B-3303-4A55-BBB9-6A5700A47F23}" presName="composite" presStyleCnt="0"/>
      <dgm:spPr/>
    </dgm:pt>
    <dgm:pt modelId="{43C6153B-BC41-4D20-8FEC-50B8F960D8FD}" type="pres">
      <dgm:prSet presAssocID="{EB3E883B-3303-4A55-BBB9-6A5700A47F23}"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25109009-97CD-4488-8DF0-F6DB2A5F881F}" type="pres">
      <dgm:prSet presAssocID="{EB3E883B-3303-4A55-BBB9-6A5700A47F23}" presName="txShp" presStyleLbl="node1" presStyleIdx="4" presStyleCnt="5">
        <dgm:presLayoutVars>
          <dgm:bulletEnabled val="1"/>
        </dgm:presLayoutVars>
      </dgm:prSet>
      <dgm:spPr/>
    </dgm:pt>
  </dgm:ptLst>
  <dgm:cxnLst>
    <dgm:cxn modelId="{15911800-BC6E-418A-9DBB-5E299FCB2357}" type="presOf" srcId="{B37F09A7-19B1-479F-8777-5B6DB6FB69AE}" destId="{9B05ADA5-4DFA-4FEC-A861-DD82836C898E}" srcOrd="0" destOrd="0" presId="urn:microsoft.com/office/officeart/2005/8/layout/vList3"/>
    <dgm:cxn modelId="{D6811103-9899-4847-B79B-907F943DACC0}" type="presOf" srcId="{941F3AA5-412B-4ABA-81F2-B0945A2050B2}" destId="{EEC4961F-0690-4222-A347-28DDCE948E0B}" srcOrd="0" destOrd="0" presId="urn:microsoft.com/office/officeart/2005/8/layout/vList3"/>
    <dgm:cxn modelId="{3B728234-B40B-4C65-B377-059CDA25F7B3}" srcId="{87937E14-3150-405B-8B73-9E3D325842ED}" destId="{B37F09A7-19B1-479F-8777-5B6DB6FB69AE}" srcOrd="3" destOrd="0" parTransId="{8BD7A677-69F3-4F10-8F42-8087DDC4E582}" sibTransId="{D237E593-AE57-4CBE-BB1C-D62C64C6F8C4}"/>
    <dgm:cxn modelId="{87048F5B-9CBD-4F8F-B30D-C376D7D1B9AF}" type="presOf" srcId="{87937E14-3150-405B-8B73-9E3D325842ED}" destId="{064D309F-9E3F-4380-B1B7-A2FC0E7055A8}" srcOrd="0" destOrd="0" presId="urn:microsoft.com/office/officeart/2005/8/layout/vList3"/>
    <dgm:cxn modelId="{F574FC4E-5CA2-488E-81BE-118FFA96AB83}" srcId="{87937E14-3150-405B-8B73-9E3D325842ED}" destId="{EB3E883B-3303-4A55-BBB9-6A5700A47F23}" srcOrd="4" destOrd="0" parTransId="{D5A6E356-78C6-40E5-8035-3A7E2C5908B3}" sibTransId="{7988AD1C-785D-428D-8B82-DFAFF5AE9DC6}"/>
    <dgm:cxn modelId="{C8C22D52-63A4-4B6D-AA69-E3DD9FE4EFFF}" srcId="{87937E14-3150-405B-8B73-9E3D325842ED}" destId="{941F3AA5-412B-4ABA-81F2-B0945A2050B2}" srcOrd="0" destOrd="0" parTransId="{27258963-2509-4FB5-A25E-EB0DC09EE9FB}" sibTransId="{40660706-539E-482E-BFB9-2E81D71796CA}"/>
    <dgm:cxn modelId="{9346CC54-73CF-47E1-92B5-43D10D808F41}" type="presOf" srcId="{0C51C8E0-BF9E-4BC1-8721-488A4C99B370}" destId="{7CDBE59B-11E4-44DC-9EBE-F07FF51469CB}" srcOrd="0" destOrd="0" presId="urn:microsoft.com/office/officeart/2005/8/layout/vList3"/>
    <dgm:cxn modelId="{45ACE279-B352-4EA2-A7AD-DD65F844BDAC}" srcId="{87937E14-3150-405B-8B73-9E3D325842ED}" destId="{0C51C8E0-BF9E-4BC1-8721-488A4C99B370}" srcOrd="1" destOrd="0" parTransId="{C2EADBCD-6A0A-4CFE-A99E-BEAF432C10FD}" sibTransId="{B8B18FEC-9175-484B-B77F-67E2BAEAB094}"/>
    <dgm:cxn modelId="{61DC6C87-91C2-41E1-8729-56144D031BF5}" type="presOf" srcId="{D4E69181-CB74-4E4A-AE3E-227F0AB3BE34}" destId="{9E771494-B844-4C5B-BEBB-23EFD5A28061}" srcOrd="0" destOrd="0" presId="urn:microsoft.com/office/officeart/2005/8/layout/vList3"/>
    <dgm:cxn modelId="{0815568C-875F-45AD-844D-558E0FB131DB}" type="presOf" srcId="{EB3E883B-3303-4A55-BBB9-6A5700A47F23}" destId="{25109009-97CD-4488-8DF0-F6DB2A5F881F}" srcOrd="0" destOrd="0" presId="urn:microsoft.com/office/officeart/2005/8/layout/vList3"/>
    <dgm:cxn modelId="{C1F482C3-3E1D-44AC-B521-99BB0FAAB792}" srcId="{87937E14-3150-405B-8B73-9E3D325842ED}" destId="{D4E69181-CB74-4E4A-AE3E-227F0AB3BE34}" srcOrd="2" destOrd="0" parTransId="{CACBB149-4652-4FD6-AFF2-EF217D7990F2}" sibTransId="{33338E3B-AEB6-486F-8A45-9F1A4912DD79}"/>
    <dgm:cxn modelId="{7CA41979-79E5-41DB-B99A-550A14DC4BFB}" type="presParOf" srcId="{064D309F-9E3F-4380-B1B7-A2FC0E7055A8}" destId="{FBCBECFD-2E58-4558-B297-0CF053C2128D}" srcOrd="0" destOrd="0" presId="urn:microsoft.com/office/officeart/2005/8/layout/vList3"/>
    <dgm:cxn modelId="{BF5CDCAD-BE5B-4A38-8E7B-B89B876DF871}" type="presParOf" srcId="{FBCBECFD-2E58-4558-B297-0CF053C2128D}" destId="{7DB813A8-1127-44E1-B031-AE43CC38E5CC}" srcOrd="0" destOrd="0" presId="urn:microsoft.com/office/officeart/2005/8/layout/vList3"/>
    <dgm:cxn modelId="{2A35DFAE-57DE-4D77-A98A-8BDF4CB952FC}" type="presParOf" srcId="{FBCBECFD-2E58-4558-B297-0CF053C2128D}" destId="{EEC4961F-0690-4222-A347-28DDCE948E0B}" srcOrd="1" destOrd="0" presId="urn:microsoft.com/office/officeart/2005/8/layout/vList3"/>
    <dgm:cxn modelId="{9ED1F937-9C16-4479-B295-E27F93242D98}" type="presParOf" srcId="{064D309F-9E3F-4380-B1B7-A2FC0E7055A8}" destId="{94949B2A-669C-48C0-9C65-EAB2BF474E3E}" srcOrd="1" destOrd="0" presId="urn:microsoft.com/office/officeart/2005/8/layout/vList3"/>
    <dgm:cxn modelId="{A3C660D9-564A-4B2D-9639-F784A2679BB0}" type="presParOf" srcId="{064D309F-9E3F-4380-B1B7-A2FC0E7055A8}" destId="{3619A9C0-380F-4D4C-8B1E-842E4C24585C}" srcOrd="2" destOrd="0" presId="urn:microsoft.com/office/officeart/2005/8/layout/vList3"/>
    <dgm:cxn modelId="{38988372-41B5-497D-B580-09A6352AC904}" type="presParOf" srcId="{3619A9C0-380F-4D4C-8B1E-842E4C24585C}" destId="{ADBDBC7F-F977-4EBB-840C-331AB8BF8ED4}" srcOrd="0" destOrd="0" presId="urn:microsoft.com/office/officeart/2005/8/layout/vList3"/>
    <dgm:cxn modelId="{769CA4CB-BFC0-4824-A476-6C2D97A0AF14}" type="presParOf" srcId="{3619A9C0-380F-4D4C-8B1E-842E4C24585C}" destId="{7CDBE59B-11E4-44DC-9EBE-F07FF51469CB}" srcOrd="1" destOrd="0" presId="urn:microsoft.com/office/officeart/2005/8/layout/vList3"/>
    <dgm:cxn modelId="{90C0176D-0316-4416-844A-191EF67BB939}" type="presParOf" srcId="{064D309F-9E3F-4380-B1B7-A2FC0E7055A8}" destId="{8DFCB3CA-E027-4059-8C15-40E73CD39DA4}" srcOrd="3" destOrd="0" presId="urn:microsoft.com/office/officeart/2005/8/layout/vList3"/>
    <dgm:cxn modelId="{67241544-E655-439D-BA18-D5532CFC5B62}" type="presParOf" srcId="{064D309F-9E3F-4380-B1B7-A2FC0E7055A8}" destId="{EC9AD65E-5E0A-4674-87E5-394997F19E05}" srcOrd="4" destOrd="0" presId="urn:microsoft.com/office/officeart/2005/8/layout/vList3"/>
    <dgm:cxn modelId="{6E6B3134-1676-4E46-B760-41B7D1581070}" type="presParOf" srcId="{EC9AD65E-5E0A-4674-87E5-394997F19E05}" destId="{1628460C-BE22-45ED-9C0F-607089C3A33E}" srcOrd="0" destOrd="0" presId="urn:microsoft.com/office/officeart/2005/8/layout/vList3"/>
    <dgm:cxn modelId="{C34D042B-1E82-4E29-8F52-AE32ABB85E9D}" type="presParOf" srcId="{EC9AD65E-5E0A-4674-87E5-394997F19E05}" destId="{9E771494-B844-4C5B-BEBB-23EFD5A28061}" srcOrd="1" destOrd="0" presId="urn:microsoft.com/office/officeart/2005/8/layout/vList3"/>
    <dgm:cxn modelId="{203FA5C8-72B5-4091-B149-3EC078EDCB7A}" type="presParOf" srcId="{064D309F-9E3F-4380-B1B7-A2FC0E7055A8}" destId="{83B2EC03-340E-4282-A8D0-5AB6405FEBCA}" srcOrd="5" destOrd="0" presId="urn:microsoft.com/office/officeart/2005/8/layout/vList3"/>
    <dgm:cxn modelId="{564EDA3C-CAA1-47DF-93DB-EC7280482572}" type="presParOf" srcId="{064D309F-9E3F-4380-B1B7-A2FC0E7055A8}" destId="{3534A229-4718-46A8-A986-A8F2A23869B8}" srcOrd="6" destOrd="0" presId="urn:microsoft.com/office/officeart/2005/8/layout/vList3"/>
    <dgm:cxn modelId="{3B64D3F6-F555-457D-9DBD-E604A1956163}" type="presParOf" srcId="{3534A229-4718-46A8-A986-A8F2A23869B8}" destId="{F22815E4-F001-41C2-ADA1-87561E1F4F46}" srcOrd="0" destOrd="0" presId="urn:microsoft.com/office/officeart/2005/8/layout/vList3"/>
    <dgm:cxn modelId="{94D1A679-DDA0-42FB-84A3-712F421D9189}" type="presParOf" srcId="{3534A229-4718-46A8-A986-A8F2A23869B8}" destId="{9B05ADA5-4DFA-4FEC-A861-DD82836C898E}" srcOrd="1" destOrd="0" presId="urn:microsoft.com/office/officeart/2005/8/layout/vList3"/>
    <dgm:cxn modelId="{C2C05DB5-AAB4-4DF0-BB61-713FDEE61959}" type="presParOf" srcId="{064D309F-9E3F-4380-B1B7-A2FC0E7055A8}" destId="{BB977AFE-842C-4472-A522-85AECC78EC93}" srcOrd="7" destOrd="0" presId="urn:microsoft.com/office/officeart/2005/8/layout/vList3"/>
    <dgm:cxn modelId="{987E5F70-0BD1-48AF-B993-8B1EC2442DF8}" type="presParOf" srcId="{064D309F-9E3F-4380-B1B7-A2FC0E7055A8}" destId="{7CDD588E-042F-40F1-92F0-58CDA2937DE5}" srcOrd="8" destOrd="0" presId="urn:microsoft.com/office/officeart/2005/8/layout/vList3"/>
    <dgm:cxn modelId="{C94E4A9D-8ED2-4085-ABC0-A616B85C84CE}" type="presParOf" srcId="{7CDD588E-042F-40F1-92F0-58CDA2937DE5}" destId="{43C6153B-BC41-4D20-8FEC-50B8F960D8FD}" srcOrd="0" destOrd="0" presId="urn:microsoft.com/office/officeart/2005/8/layout/vList3"/>
    <dgm:cxn modelId="{F4DD0F30-F6A2-4D66-87D3-F67C279A3AF5}" type="presParOf" srcId="{7CDD588E-042F-40F1-92F0-58CDA2937DE5}" destId="{25109009-97CD-4488-8DF0-F6DB2A5F881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DD76E-10BE-4F41-B64F-7937A3317AD0}">
      <dsp:nvSpPr>
        <dsp:cNvPr id="0" name=""/>
        <dsp:cNvSpPr/>
      </dsp:nvSpPr>
      <dsp:spPr>
        <a:xfrm rot="5400000">
          <a:off x="-126293" y="128630"/>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297020"/>
        <a:ext cx="589368" cy="252587"/>
      </dsp:txXfrm>
    </dsp:sp>
    <dsp:sp modelId="{ED4C27E7-1FB6-492E-9CE3-BA5DEF1715E9}">
      <dsp:nvSpPr>
        <dsp:cNvPr id="0" name=""/>
        <dsp:cNvSpPr/>
      </dsp:nvSpPr>
      <dsp:spPr>
        <a:xfrm rot="5400000">
          <a:off x="2520740" y="-1929034"/>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Problem Statement</a:t>
          </a:r>
        </a:p>
      </dsp:txBody>
      <dsp:txXfrm rot="-5400000">
        <a:off x="589369" y="29053"/>
        <a:ext cx="4383298" cy="493839"/>
      </dsp:txXfrm>
    </dsp:sp>
    <dsp:sp modelId="{441B47C4-90AC-4BA3-9E23-D27BC9126354}">
      <dsp:nvSpPr>
        <dsp:cNvPr id="0" name=""/>
        <dsp:cNvSpPr/>
      </dsp:nvSpPr>
      <dsp:spPr>
        <a:xfrm rot="5400000">
          <a:off x="-126293" y="887016"/>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1055406"/>
        <a:ext cx="589368" cy="252587"/>
      </dsp:txXfrm>
    </dsp:sp>
    <dsp:sp modelId="{86869A6E-EBFF-4984-B21A-8F33B3CBEA82}">
      <dsp:nvSpPr>
        <dsp:cNvPr id="0" name=""/>
        <dsp:cNvSpPr/>
      </dsp:nvSpPr>
      <dsp:spPr>
        <a:xfrm rot="5400000">
          <a:off x="2520740" y="-1170647"/>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Abstract </a:t>
          </a:r>
        </a:p>
      </dsp:txBody>
      <dsp:txXfrm rot="-5400000">
        <a:off x="589369" y="787440"/>
        <a:ext cx="4383298" cy="493839"/>
      </dsp:txXfrm>
    </dsp:sp>
    <dsp:sp modelId="{8034E9B8-76FF-4155-915B-2ED3FAC51867}">
      <dsp:nvSpPr>
        <dsp:cNvPr id="0" name=""/>
        <dsp:cNvSpPr/>
      </dsp:nvSpPr>
      <dsp:spPr>
        <a:xfrm rot="5400000">
          <a:off x="-126293" y="1645403"/>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1813793"/>
        <a:ext cx="589368" cy="252587"/>
      </dsp:txXfrm>
    </dsp:sp>
    <dsp:sp modelId="{8E3245C4-327A-403A-B2F2-32F83B5B1BA2}">
      <dsp:nvSpPr>
        <dsp:cNvPr id="0" name=""/>
        <dsp:cNvSpPr/>
      </dsp:nvSpPr>
      <dsp:spPr>
        <a:xfrm rot="5400000">
          <a:off x="2520740" y="-412261"/>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Objectives</a:t>
          </a:r>
        </a:p>
      </dsp:txBody>
      <dsp:txXfrm rot="-5400000">
        <a:off x="589369" y="1545826"/>
        <a:ext cx="4383298" cy="493839"/>
      </dsp:txXfrm>
    </dsp:sp>
    <dsp:sp modelId="{26BA694D-459C-4CCF-B980-CADC141C49C9}">
      <dsp:nvSpPr>
        <dsp:cNvPr id="0" name=""/>
        <dsp:cNvSpPr/>
      </dsp:nvSpPr>
      <dsp:spPr>
        <a:xfrm rot="5400000">
          <a:off x="-126293" y="2403789"/>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2572179"/>
        <a:ext cx="589368" cy="252587"/>
      </dsp:txXfrm>
    </dsp:sp>
    <dsp:sp modelId="{8102D4FE-1167-4C32-BDF8-0AEA687F0C51}">
      <dsp:nvSpPr>
        <dsp:cNvPr id="0" name=""/>
        <dsp:cNvSpPr/>
      </dsp:nvSpPr>
      <dsp:spPr>
        <a:xfrm rot="5400000">
          <a:off x="2520740" y="346124"/>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Workflow </a:t>
          </a:r>
        </a:p>
      </dsp:txBody>
      <dsp:txXfrm rot="-5400000">
        <a:off x="589369" y="2304211"/>
        <a:ext cx="4383298" cy="493839"/>
      </dsp:txXfrm>
    </dsp:sp>
    <dsp:sp modelId="{412725A3-6C51-4610-B8A0-B97A0C816819}">
      <dsp:nvSpPr>
        <dsp:cNvPr id="0" name=""/>
        <dsp:cNvSpPr/>
      </dsp:nvSpPr>
      <dsp:spPr>
        <a:xfrm rot="5400000">
          <a:off x="-126293" y="3162175"/>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3330565"/>
        <a:ext cx="589368" cy="252587"/>
      </dsp:txXfrm>
    </dsp:sp>
    <dsp:sp modelId="{D4857988-0B85-4074-AAE3-28265BE83E60}">
      <dsp:nvSpPr>
        <dsp:cNvPr id="0" name=""/>
        <dsp:cNvSpPr/>
      </dsp:nvSpPr>
      <dsp:spPr>
        <a:xfrm rot="5400000">
          <a:off x="2520740" y="1104511"/>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Libraries &amp; Models</a:t>
          </a:r>
        </a:p>
      </dsp:txBody>
      <dsp:txXfrm rot="-5400000">
        <a:off x="589369" y="3062598"/>
        <a:ext cx="4383298" cy="493839"/>
      </dsp:txXfrm>
    </dsp:sp>
    <dsp:sp modelId="{231D8300-511B-4674-B71C-19EBA3FC01CC}">
      <dsp:nvSpPr>
        <dsp:cNvPr id="0" name=""/>
        <dsp:cNvSpPr/>
      </dsp:nvSpPr>
      <dsp:spPr>
        <a:xfrm rot="5400000">
          <a:off x="-126293" y="3920562"/>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4088952"/>
        <a:ext cx="589368" cy="252587"/>
      </dsp:txXfrm>
    </dsp:sp>
    <dsp:sp modelId="{C10D1B8E-4F91-48DF-84E3-1808646FE114}">
      <dsp:nvSpPr>
        <dsp:cNvPr id="0" name=""/>
        <dsp:cNvSpPr/>
      </dsp:nvSpPr>
      <dsp:spPr>
        <a:xfrm rot="5400000">
          <a:off x="2520740" y="1862897"/>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dirty="0">
              <a:latin typeface="Perpetua Titling MT" panose="02020502060505020804" pitchFamily="18" charset="0"/>
            </a:rPr>
            <a:t>Literature Survey</a:t>
          </a:r>
        </a:p>
      </dsp:txBody>
      <dsp:txXfrm rot="-5400000">
        <a:off x="589369" y="3820984"/>
        <a:ext cx="4383298" cy="493839"/>
      </dsp:txXfrm>
    </dsp:sp>
    <dsp:sp modelId="{FF954EAA-CF80-4512-9A6E-1E1BF21F2CB9}">
      <dsp:nvSpPr>
        <dsp:cNvPr id="0" name=""/>
        <dsp:cNvSpPr/>
      </dsp:nvSpPr>
      <dsp:spPr>
        <a:xfrm rot="5400000">
          <a:off x="-126293" y="4678948"/>
          <a:ext cx="841955" cy="589368"/>
        </a:xfrm>
        <a:prstGeom prst="chevron">
          <a:avLst/>
        </a:prstGeom>
        <a:gradFill rotWithShape="0">
          <a:gsLst>
            <a:gs pos="0">
              <a:schemeClr val="accent6"/>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b="1" kern="1200" dirty="0">
            <a:latin typeface="Perpetua Titling MT" panose="02020502060505020804" pitchFamily="18" charset="0"/>
          </a:endParaRPr>
        </a:p>
      </dsp:txBody>
      <dsp:txXfrm rot="-5400000">
        <a:off x="1" y="4847338"/>
        <a:ext cx="589368" cy="252587"/>
      </dsp:txXfrm>
    </dsp:sp>
    <dsp:sp modelId="{9DC7C62B-F737-4290-9025-2FF8245B64CF}">
      <dsp:nvSpPr>
        <dsp:cNvPr id="0" name=""/>
        <dsp:cNvSpPr/>
      </dsp:nvSpPr>
      <dsp:spPr>
        <a:xfrm rot="5400000">
          <a:off x="2520740" y="2621283"/>
          <a:ext cx="547271" cy="441001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b="1" kern="1200">
              <a:latin typeface="Perpetua Titling MT" panose="02020502060505020804" pitchFamily="18" charset="0"/>
            </a:rPr>
            <a:t>User </a:t>
          </a:r>
          <a:r>
            <a:rPr lang="en-IN" sz="1900" b="1" kern="1200" dirty="0">
              <a:latin typeface="Perpetua Titling MT" panose="02020502060505020804" pitchFamily="18" charset="0"/>
            </a:rPr>
            <a:t>Interfaces</a:t>
          </a:r>
        </a:p>
      </dsp:txBody>
      <dsp:txXfrm rot="-5400000">
        <a:off x="589369" y="4579370"/>
        <a:ext cx="4383298" cy="493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4961F-0690-4222-A347-28DDCE948E0B}">
      <dsp:nvSpPr>
        <dsp:cNvPr id="0" name=""/>
        <dsp:cNvSpPr/>
      </dsp:nvSpPr>
      <dsp:spPr>
        <a:xfrm rot="10800000">
          <a:off x="1844413" y="4052"/>
          <a:ext cx="6407469" cy="922009"/>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58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Flask is a micro web framework for Python used to build web applications.</a:t>
          </a:r>
          <a:endParaRPr lang="en-IN" sz="1400" kern="1200" dirty="0"/>
        </a:p>
      </dsp:txBody>
      <dsp:txXfrm rot="10800000">
        <a:off x="2074915" y="4052"/>
        <a:ext cx="6176967" cy="922009"/>
      </dsp:txXfrm>
    </dsp:sp>
    <dsp:sp modelId="{7DB813A8-1127-44E1-B031-AE43CC38E5CC}">
      <dsp:nvSpPr>
        <dsp:cNvPr id="0" name=""/>
        <dsp:cNvSpPr/>
      </dsp:nvSpPr>
      <dsp:spPr>
        <a:xfrm>
          <a:off x="1383408" y="4052"/>
          <a:ext cx="922009" cy="922009"/>
        </a:xfrm>
        <a:prstGeom prst="ellipse">
          <a:avLst/>
        </a:prstGeom>
        <a:blipFill>
          <a:blip xmlns:r="http://schemas.openxmlformats.org/officeDocument/2006/relationships" r:embed="rId1"/>
          <a:srcRect/>
          <a:stretch>
            <a:fillRect t="-2000" b="-2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CDBE59B-11E4-44DC-9EBE-F07FF51469CB}">
      <dsp:nvSpPr>
        <dsp:cNvPr id="0" name=""/>
        <dsp:cNvSpPr/>
      </dsp:nvSpPr>
      <dsp:spPr>
        <a:xfrm rot="10800000">
          <a:off x="1844413" y="1201289"/>
          <a:ext cx="6407469" cy="922009"/>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58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OpenCV (Open Source Computer Vision Library) is an open-source computer vision and machine learning software library. In this code, it's used for image processing tasks such as face detection and recognition.</a:t>
          </a:r>
          <a:endParaRPr lang="en-IN" sz="1400" kern="1200" dirty="0"/>
        </a:p>
      </dsp:txBody>
      <dsp:txXfrm rot="10800000">
        <a:off x="2074915" y="1201289"/>
        <a:ext cx="6176967" cy="922009"/>
      </dsp:txXfrm>
    </dsp:sp>
    <dsp:sp modelId="{ADBDBC7F-F977-4EBB-840C-331AB8BF8ED4}">
      <dsp:nvSpPr>
        <dsp:cNvPr id="0" name=""/>
        <dsp:cNvSpPr/>
      </dsp:nvSpPr>
      <dsp:spPr>
        <a:xfrm>
          <a:off x="1383408" y="1201289"/>
          <a:ext cx="922009" cy="92200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E771494-B844-4C5B-BEBB-23EFD5A28061}">
      <dsp:nvSpPr>
        <dsp:cNvPr id="0" name=""/>
        <dsp:cNvSpPr/>
      </dsp:nvSpPr>
      <dsp:spPr>
        <a:xfrm rot="10800000">
          <a:off x="1870783" y="2398526"/>
          <a:ext cx="6407469" cy="922009"/>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58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MongoDB is an open-source NoSQL database known for its flexibility and scalability. It stores data in JSON-like documents, enabling dynamic schema and high performance.</a:t>
          </a:r>
          <a:endParaRPr lang="en-IN" sz="1400" kern="1200" dirty="0"/>
        </a:p>
      </dsp:txBody>
      <dsp:txXfrm rot="10800000">
        <a:off x="2101285" y="2398526"/>
        <a:ext cx="6176967" cy="922009"/>
      </dsp:txXfrm>
    </dsp:sp>
    <dsp:sp modelId="{1628460C-BE22-45ED-9C0F-607089C3A33E}">
      <dsp:nvSpPr>
        <dsp:cNvPr id="0" name=""/>
        <dsp:cNvSpPr/>
      </dsp:nvSpPr>
      <dsp:spPr>
        <a:xfrm>
          <a:off x="1357039" y="2407529"/>
          <a:ext cx="1027487" cy="90400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B05ADA5-4DFA-4FEC-A861-DD82836C898E}">
      <dsp:nvSpPr>
        <dsp:cNvPr id="0" name=""/>
        <dsp:cNvSpPr/>
      </dsp:nvSpPr>
      <dsp:spPr>
        <a:xfrm rot="10800000">
          <a:off x="1844413" y="3595762"/>
          <a:ext cx="6407469" cy="922009"/>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58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 </a:t>
          </a:r>
          <a:r>
            <a:rPr lang="en-US" sz="1400" kern="1200" dirty="0" err="1"/>
            <a:t>Haar</a:t>
          </a:r>
          <a:r>
            <a:rPr lang="en-US" sz="1400" kern="1200" dirty="0"/>
            <a:t> Cascade Classifier is an effective object detection method which uses Machine learning-based approach where a cascade function is trained from a lot of positive and negative images to detect objects, particularly faces, in images.</a:t>
          </a:r>
          <a:endParaRPr lang="en-IN" sz="1400" kern="1200" dirty="0"/>
        </a:p>
      </dsp:txBody>
      <dsp:txXfrm rot="10800000">
        <a:off x="2074915" y="3595762"/>
        <a:ext cx="6176967" cy="922009"/>
      </dsp:txXfrm>
    </dsp:sp>
    <dsp:sp modelId="{F22815E4-F001-41C2-ADA1-87561E1F4F46}">
      <dsp:nvSpPr>
        <dsp:cNvPr id="0" name=""/>
        <dsp:cNvSpPr/>
      </dsp:nvSpPr>
      <dsp:spPr>
        <a:xfrm>
          <a:off x="1383408" y="3595762"/>
          <a:ext cx="922009" cy="92200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5109009-97CD-4488-8DF0-F6DB2A5F881F}">
      <dsp:nvSpPr>
        <dsp:cNvPr id="0" name=""/>
        <dsp:cNvSpPr/>
      </dsp:nvSpPr>
      <dsp:spPr>
        <a:xfrm rot="10800000">
          <a:off x="1844413" y="4792999"/>
          <a:ext cx="6407469" cy="922009"/>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58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LBPH is a popular technique in the field of facial recognition. It works by analyzing the local structure of an image's texture. LBPH creates histograms of image patches, capturing the distribution of local binary patterns within each patch. This code uses LBPH for face recognition.</a:t>
          </a:r>
          <a:endParaRPr lang="en-IN" sz="1400" kern="1200" dirty="0"/>
        </a:p>
      </dsp:txBody>
      <dsp:txXfrm rot="10800000">
        <a:off x="2074915" y="4792999"/>
        <a:ext cx="6176967" cy="922009"/>
      </dsp:txXfrm>
    </dsp:sp>
    <dsp:sp modelId="{43C6153B-BC41-4D20-8FEC-50B8F960D8FD}">
      <dsp:nvSpPr>
        <dsp:cNvPr id="0" name=""/>
        <dsp:cNvSpPr/>
      </dsp:nvSpPr>
      <dsp:spPr>
        <a:xfrm>
          <a:off x="1383408" y="4792999"/>
          <a:ext cx="922009" cy="92200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CF44A-BFA8-464D-8F63-461C8FF10DAC}" type="datetimeFigureOut">
              <a:rPr lang="en-IN" smtClean="0"/>
              <a:t>01-05-2024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ED2C6-2389-468C-9E67-B8048EFF949B}" type="slidenum">
              <a:rPr lang="en-IN" smtClean="0"/>
              <a:t>‹#›</a:t>
            </a:fld>
            <a:endParaRPr lang="en-IN"/>
          </a:p>
        </p:txBody>
      </p:sp>
    </p:spTree>
    <p:extLst>
      <p:ext uri="{BB962C8B-B14F-4D97-AF65-F5344CB8AC3E}">
        <p14:creationId xmlns:p14="http://schemas.microsoft.com/office/powerpoint/2010/main" val="2069941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5</a:t>
            </a:fld>
            <a:endParaRPr lang="en-IN"/>
          </a:p>
        </p:txBody>
      </p:sp>
    </p:spTree>
    <p:extLst>
      <p:ext uri="{BB962C8B-B14F-4D97-AF65-F5344CB8AC3E}">
        <p14:creationId xmlns:p14="http://schemas.microsoft.com/office/powerpoint/2010/main" val="370115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8</a:t>
            </a:fld>
            <a:endParaRPr lang="en-IN"/>
          </a:p>
        </p:txBody>
      </p:sp>
    </p:spTree>
    <p:extLst>
      <p:ext uri="{BB962C8B-B14F-4D97-AF65-F5344CB8AC3E}">
        <p14:creationId xmlns:p14="http://schemas.microsoft.com/office/powerpoint/2010/main" val="232200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9</a:t>
            </a:fld>
            <a:endParaRPr lang="en-IN"/>
          </a:p>
        </p:txBody>
      </p:sp>
    </p:spTree>
    <p:extLst>
      <p:ext uri="{BB962C8B-B14F-4D97-AF65-F5344CB8AC3E}">
        <p14:creationId xmlns:p14="http://schemas.microsoft.com/office/powerpoint/2010/main" val="2682297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10</a:t>
            </a:fld>
            <a:endParaRPr lang="en-IN"/>
          </a:p>
        </p:txBody>
      </p:sp>
    </p:spTree>
    <p:extLst>
      <p:ext uri="{BB962C8B-B14F-4D97-AF65-F5344CB8AC3E}">
        <p14:creationId xmlns:p14="http://schemas.microsoft.com/office/powerpoint/2010/main" val="222680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11</a:t>
            </a:fld>
            <a:endParaRPr lang="en-IN"/>
          </a:p>
        </p:txBody>
      </p:sp>
    </p:spTree>
    <p:extLst>
      <p:ext uri="{BB962C8B-B14F-4D97-AF65-F5344CB8AC3E}">
        <p14:creationId xmlns:p14="http://schemas.microsoft.com/office/powerpoint/2010/main" val="337389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12</a:t>
            </a:fld>
            <a:endParaRPr lang="en-IN"/>
          </a:p>
        </p:txBody>
      </p:sp>
    </p:spTree>
    <p:extLst>
      <p:ext uri="{BB962C8B-B14F-4D97-AF65-F5344CB8AC3E}">
        <p14:creationId xmlns:p14="http://schemas.microsoft.com/office/powerpoint/2010/main" val="24771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13</a:t>
            </a:fld>
            <a:endParaRPr lang="en-IN"/>
          </a:p>
        </p:txBody>
      </p:sp>
    </p:spTree>
    <p:extLst>
      <p:ext uri="{BB962C8B-B14F-4D97-AF65-F5344CB8AC3E}">
        <p14:creationId xmlns:p14="http://schemas.microsoft.com/office/powerpoint/2010/main" val="193856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14</a:t>
            </a:fld>
            <a:endParaRPr lang="en-IN"/>
          </a:p>
        </p:txBody>
      </p:sp>
    </p:spTree>
    <p:extLst>
      <p:ext uri="{BB962C8B-B14F-4D97-AF65-F5344CB8AC3E}">
        <p14:creationId xmlns:p14="http://schemas.microsoft.com/office/powerpoint/2010/main" val="415210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DED2C6-2389-468C-9E67-B8048EFF949B}" type="slidenum">
              <a:rPr lang="en-IN" smtClean="0"/>
              <a:t>15</a:t>
            </a:fld>
            <a:endParaRPr lang="en-IN"/>
          </a:p>
        </p:txBody>
      </p:sp>
    </p:spTree>
    <p:extLst>
      <p:ext uri="{BB962C8B-B14F-4D97-AF65-F5344CB8AC3E}">
        <p14:creationId xmlns:p14="http://schemas.microsoft.com/office/powerpoint/2010/main" val="12698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18757B-4885-41DF-8A89-8F37DBDAEE74}"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160277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8757B-4885-41DF-8A89-8F37DBDAEE74}"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2587817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8757B-4885-41DF-8A89-8F37DBDAEE74}"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397875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8757B-4885-41DF-8A89-8F37DBDAEE74}"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116092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18757B-4885-41DF-8A89-8F37DBDAEE74}"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333516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18757B-4885-41DF-8A89-8F37DBDAEE74}"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798340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18757B-4885-41DF-8A89-8F37DBDAEE74}" type="datetimeFigureOut">
              <a:rPr lang="en-IN" smtClean="0"/>
              <a:t>01-05-2024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3129968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18757B-4885-41DF-8A89-8F37DBDAEE74}" type="datetimeFigureOut">
              <a:rPr lang="en-IN" smtClean="0"/>
              <a:t>01-05-2024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348693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8757B-4885-41DF-8A89-8F37DBDAEE74}" type="datetimeFigureOut">
              <a:rPr lang="en-IN" smtClean="0"/>
              <a:t>01-05-2024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202311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18757B-4885-41DF-8A89-8F37DBDAEE74}"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339052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18757B-4885-41DF-8A89-8F37DBDAEE74}"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085814-3916-4B91-A22B-7B0B8A004509}" type="slidenum">
              <a:rPr lang="en-IN" smtClean="0"/>
              <a:t>‹#›</a:t>
            </a:fld>
            <a:endParaRPr lang="en-IN"/>
          </a:p>
        </p:txBody>
      </p:sp>
    </p:spTree>
    <p:extLst>
      <p:ext uri="{BB962C8B-B14F-4D97-AF65-F5344CB8AC3E}">
        <p14:creationId xmlns:p14="http://schemas.microsoft.com/office/powerpoint/2010/main" val="1148104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8757B-4885-41DF-8A89-8F37DBDAEE74}" type="datetimeFigureOut">
              <a:rPr lang="en-IN" smtClean="0"/>
              <a:t>01-05-2024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85814-3916-4B91-A22B-7B0B8A004509}" type="slidenum">
              <a:rPr lang="en-IN" smtClean="0"/>
              <a:t>‹#›</a:t>
            </a:fld>
            <a:endParaRPr lang="en-IN"/>
          </a:p>
        </p:txBody>
      </p:sp>
    </p:spTree>
    <p:extLst>
      <p:ext uri="{BB962C8B-B14F-4D97-AF65-F5344CB8AC3E}">
        <p14:creationId xmlns:p14="http://schemas.microsoft.com/office/powerpoint/2010/main" val="5865872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5C2B8F-87E5-B796-5941-6C7FD6C967B3}"/>
              </a:ext>
            </a:extLst>
          </p:cNvPr>
          <p:cNvSpPr>
            <a:spLocks noGrp="1"/>
          </p:cNvSpPr>
          <p:nvPr>
            <p:ph idx="1"/>
          </p:nvPr>
        </p:nvSpPr>
        <p:spPr>
          <a:xfrm>
            <a:off x="5029200" y="646043"/>
            <a:ext cx="6858002" cy="5883966"/>
          </a:xfrm>
          <a:prstGeom prst="parallelogram">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7" name="TextBox 6">
            <a:extLst>
              <a:ext uri="{FF2B5EF4-FFF2-40B4-BE49-F238E27FC236}">
                <a16:creationId xmlns:a16="http://schemas.microsoft.com/office/drawing/2014/main" id="{20CB6833-DA1F-642B-65B2-B98EB95B03D3}"/>
              </a:ext>
            </a:extLst>
          </p:cNvPr>
          <p:cNvSpPr txBox="1"/>
          <p:nvPr/>
        </p:nvSpPr>
        <p:spPr>
          <a:xfrm>
            <a:off x="2059320" y="292100"/>
            <a:ext cx="3578086" cy="707886"/>
          </a:xfrm>
          <a:prstGeom prst="rect">
            <a:avLst/>
          </a:prstGeom>
          <a:noFill/>
        </p:spPr>
        <p:txBody>
          <a:bodyPr wrap="square" rtlCol="0">
            <a:spAutoFit/>
          </a:bodyPr>
          <a:lstStyle/>
          <a:p>
            <a:r>
              <a:rPr lang="en-IN" sz="4000" b="1" spc="300" dirty="0">
                <a:solidFill>
                  <a:schemeClr val="accent6">
                    <a:lumMod val="75000"/>
                  </a:schemeClr>
                </a:solidFill>
                <a:latin typeface="Imprint MT Shadow" panose="04020605060303030202" pitchFamily="82" charset="0"/>
                <a:ea typeface="Batang" panose="02030600000101010101" pitchFamily="18" charset="-127"/>
                <a:cs typeface="Cascadia Code SemiBold" panose="020B0609020000020004" pitchFamily="49" charset="0"/>
              </a:rPr>
              <a:t>Visitor</a:t>
            </a:r>
          </a:p>
        </p:txBody>
      </p:sp>
      <p:sp>
        <p:nvSpPr>
          <p:cNvPr id="9" name="TextBox 8">
            <a:extLst>
              <a:ext uri="{FF2B5EF4-FFF2-40B4-BE49-F238E27FC236}">
                <a16:creationId xmlns:a16="http://schemas.microsoft.com/office/drawing/2014/main" id="{E39A5BBD-BD3C-1B0C-2B57-AE1888CBC7B2}"/>
              </a:ext>
            </a:extLst>
          </p:cNvPr>
          <p:cNvSpPr txBox="1"/>
          <p:nvPr/>
        </p:nvSpPr>
        <p:spPr>
          <a:xfrm>
            <a:off x="1462972" y="1053667"/>
            <a:ext cx="3578086" cy="707886"/>
          </a:xfrm>
          <a:prstGeom prst="rect">
            <a:avLst/>
          </a:prstGeom>
          <a:noFill/>
        </p:spPr>
        <p:txBody>
          <a:bodyPr wrap="square" rtlCol="0">
            <a:spAutoFit/>
          </a:bodyPr>
          <a:lstStyle/>
          <a:p>
            <a:r>
              <a:rPr lang="en-IN" sz="4000" b="1" spc="300" dirty="0">
                <a:solidFill>
                  <a:schemeClr val="accent6">
                    <a:lumMod val="75000"/>
                  </a:schemeClr>
                </a:solidFill>
                <a:latin typeface="Imprint MT Shadow" panose="04020605060303030202" pitchFamily="82" charset="0"/>
                <a:ea typeface="Batang" panose="02030600000101010101" pitchFamily="18" charset="-127"/>
                <a:cs typeface="Cascadia Code SemiBold" panose="020B0609020000020004" pitchFamily="49" charset="0"/>
              </a:rPr>
              <a:t>Management</a:t>
            </a:r>
          </a:p>
        </p:txBody>
      </p:sp>
      <p:sp>
        <p:nvSpPr>
          <p:cNvPr id="10" name="TextBox 9">
            <a:extLst>
              <a:ext uri="{FF2B5EF4-FFF2-40B4-BE49-F238E27FC236}">
                <a16:creationId xmlns:a16="http://schemas.microsoft.com/office/drawing/2014/main" id="{860DB0D3-EF3B-7814-4D80-98337F5F64CE}"/>
              </a:ext>
            </a:extLst>
          </p:cNvPr>
          <p:cNvSpPr txBox="1"/>
          <p:nvPr/>
        </p:nvSpPr>
        <p:spPr>
          <a:xfrm>
            <a:off x="2059320" y="1815234"/>
            <a:ext cx="3578086" cy="707886"/>
          </a:xfrm>
          <a:prstGeom prst="rect">
            <a:avLst/>
          </a:prstGeom>
          <a:noFill/>
        </p:spPr>
        <p:txBody>
          <a:bodyPr wrap="square" rtlCol="0">
            <a:spAutoFit/>
          </a:bodyPr>
          <a:lstStyle/>
          <a:p>
            <a:r>
              <a:rPr lang="en-IN" sz="4000" b="1" spc="300" dirty="0">
                <a:solidFill>
                  <a:schemeClr val="accent6">
                    <a:lumMod val="75000"/>
                  </a:schemeClr>
                </a:solidFill>
                <a:latin typeface="Imprint MT Shadow" panose="04020605060303030202" pitchFamily="82" charset="0"/>
                <a:ea typeface="Batang" panose="02030600000101010101" pitchFamily="18" charset="-127"/>
                <a:cs typeface="Cascadia Code SemiBold" panose="020B0609020000020004" pitchFamily="49" charset="0"/>
              </a:rPr>
              <a:t>System</a:t>
            </a:r>
          </a:p>
        </p:txBody>
      </p:sp>
      <p:sp>
        <p:nvSpPr>
          <p:cNvPr id="11" name="TextBox 10">
            <a:extLst>
              <a:ext uri="{FF2B5EF4-FFF2-40B4-BE49-F238E27FC236}">
                <a16:creationId xmlns:a16="http://schemas.microsoft.com/office/drawing/2014/main" id="{01EB1A54-1688-84D6-208C-F12C38D928F0}"/>
              </a:ext>
            </a:extLst>
          </p:cNvPr>
          <p:cNvSpPr txBox="1"/>
          <p:nvPr/>
        </p:nvSpPr>
        <p:spPr>
          <a:xfrm>
            <a:off x="662606" y="2990238"/>
            <a:ext cx="4366593" cy="1477328"/>
          </a:xfrm>
          <a:prstGeom prst="rect">
            <a:avLst/>
          </a:prstGeom>
          <a:noFill/>
        </p:spPr>
        <p:txBody>
          <a:bodyPr wrap="square" rtlCol="0">
            <a:spAutoFit/>
          </a:bodyPr>
          <a:lstStyle/>
          <a:p>
            <a:pPr algn="ctr"/>
            <a:r>
              <a:rPr lang="en-IN" b="1" dirty="0">
                <a:latin typeface="Tiger Expert" panose="02070300020205020404" pitchFamily="18" charset="0"/>
              </a:rPr>
              <a:t>Team Members </a:t>
            </a:r>
          </a:p>
          <a:p>
            <a:endParaRPr lang="en-IN" dirty="0">
              <a:latin typeface="Tiger Expert" panose="02070300020205020404" pitchFamily="18" charset="0"/>
            </a:endParaRPr>
          </a:p>
          <a:p>
            <a:pPr marL="285750" indent="-285750">
              <a:buFont typeface="Arial" panose="020B0604020202020204" pitchFamily="34" charset="0"/>
              <a:buChar char="•"/>
            </a:pPr>
            <a:r>
              <a:rPr lang="en-IN" dirty="0" err="1">
                <a:latin typeface="Tiger Expert" panose="02070300020205020404" pitchFamily="18" charset="0"/>
              </a:rPr>
              <a:t>Bevincent</a:t>
            </a:r>
            <a:r>
              <a:rPr lang="en-IN" dirty="0">
                <a:latin typeface="Tiger Expert" panose="02070300020205020404" pitchFamily="18" charset="0"/>
              </a:rPr>
              <a:t> Edward E - 312321205030</a:t>
            </a:r>
          </a:p>
          <a:p>
            <a:endParaRPr lang="en-IN" dirty="0">
              <a:latin typeface="Tiger Expert" panose="02070300020205020404" pitchFamily="18" charset="0"/>
            </a:endParaRPr>
          </a:p>
          <a:p>
            <a:pPr marL="285750" indent="-285750">
              <a:buFont typeface="Arial" panose="020B0604020202020204" pitchFamily="34" charset="0"/>
              <a:buChar char="•"/>
            </a:pPr>
            <a:r>
              <a:rPr lang="en-IN" dirty="0">
                <a:latin typeface="Tiger Expert" panose="02070300020205020404" pitchFamily="18" charset="0"/>
              </a:rPr>
              <a:t>Aakash G - 312321205003</a:t>
            </a:r>
          </a:p>
        </p:txBody>
      </p:sp>
      <p:sp>
        <p:nvSpPr>
          <p:cNvPr id="12" name="TextBox 11">
            <a:extLst>
              <a:ext uri="{FF2B5EF4-FFF2-40B4-BE49-F238E27FC236}">
                <a16:creationId xmlns:a16="http://schemas.microsoft.com/office/drawing/2014/main" id="{3A913463-D530-255C-4E73-3CD585E34239}"/>
              </a:ext>
            </a:extLst>
          </p:cNvPr>
          <p:cNvSpPr txBox="1"/>
          <p:nvPr/>
        </p:nvSpPr>
        <p:spPr>
          <a:xfrm>
            <a:off x="662607" y="4847563"/>
            <a:ext cx="4366592" cy="1200329"/>
          </a:xfrm>
          <a:prstGeom prst="rect">
            <a:avLst/>
          </a:prstGeom>
          <a:noFill/>
        </p:spPr>
        <p:txBody>
          <a:bodyPr wrap="square" rtlCol="0">
            <a:spAutoFit/>
          </a:bodyPr>
          <a:lstStyle/>
          <a:p>
            <a:pPr algn="ctr"/>
            <a:r>
              <a:rPr lang="en-IN" b="1" dirty="0">
                <a:latin typeface="Tiger Expert" panose="02070300020205020404" pitchFamily="18" charset="0"/>
              </a:rPr>
              <a:t>Team Mentor</a:t>
            </a:r>
          </a:p>
          <a:p>
            <a:endParaRPr lang="en-IN" b="1" dirty="0">
              <a:latin typeface="Tiger Expert" panose="02070300020205020404" pitchFamily="18" charset="0"/>
            </a:endParaRPr>
          </a:p>
          <a:p>
            <a:pPr algn="ctr"/>
            <a:r>
              <a:rPr lang="en-IN" dirty="0" err="1">
                <a:latin typeface="Tiger Expert" panose="02070300020205020404" pitchFamily="18" charset="0"/>
              </a:rPr>
              <a:t>Ms.Divya</a:t>
            </a:r>
            <a:r>
              <a:rPr lang="en-IN" dirty="0">
                <a:latin typeface="Tiger Expert" panose="02070300020205020404" pitchFamily="18" charset="0"/>
              </a:rPr>
              <a:t> J</a:t>
            </a:r>
          </a:p>
          <a:p>
            <a:pPr algn="ctr"/>
            <a:r>
              <a:rPr lang="en-IN" dirty="0">
                <a:latin typeface="Tiger Expert" panose="02070300020205020404" pitchFamily="18" charset="0"/>
              </a:rPr>
              <a:t>Assistant Professor</a:t>
            </a:r>
          </a:p>
        </p:txBody>
      </p:sp>
    </p:spTree>
    <p:extLst>
      <p:ext uri="{BB962C8B-B14F-4D97-AF65-F5344CB8AC3E}">
        <p14:creationId xmlns:p14="http://schemas.microsoft.com/office/powerpoint/2010/main" val="251579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EA9F2A8-9CE3-8CB6-6895-811F3E9B99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98C6BEF7-D20F-2CD3-0E5B-D48EA47A7678}"/>
              </a:ext>
            </a:extLst>
          </p:cNvPr>
          <p:cNvSpPr txBox="1"/>
          <p:nvPr/>
        </p:nvSpPr>
        <p:spPr>
          <a:xfrm>
            <a:off x="4740565" y="159026"/>
            <a:ext cx="2710870"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Code Workflow</a:t>
            </a:r>
            <a:endParaRPr lang="en-IN" sz="2400" b="1" dirty="0">
              <a:solidFill>
                <a:schemeClr val="accent6"/>
              </a:solidFill>
              <a:latin typeface="Arial Black" panose="020B0A04020102020204" pitchFamily="34" charset="0"/>
              <a:ea typeface="Batang" panose="02030600000101010101" pitchFamily="18" charset="-127"/>
            </a:endParaRPr>
          </a:p>
        </p:txBody>
      </p:sp>
    </p:spTree>
    <p:extLst>
      <p:ext uri="{BB962C8B-B14F-4D97-AF65-F5344CB8AC3E}">
        <p14:creationId xmlns:p14="http://schemas.microsoft.com/office/powerpoint/2010/main" val="32591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4064610" y="248477"/>
            <a:ext cx="4062779"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User Interface Of VMS</a:t>
            </a:r>
            <a:endParaRPr lang="en-IN" sz="2400" b="1" dirty="0">
              <a:solidFill>
                <a:schemeClr val="accent6"/>
              </a:solidFill>
              <a:latin typeface="Arial Black" panose="020B0A04020102020204" pitchFamily="34" charset="0"/>
              <a:ea typeface="Batang" panose="02030600000101010101" pitchFamily="18" charset="-127"/>
            </a:endParaRPr>
          </a:p>
        </p:txBody>
      </p:sp>
      <p:pic>
        <p:nvPicPr>
          <p:cNvPr id="15" name="Picture 14">
            <a:extLst>
              <a:ext uri="{FF2B5EF4-FFF2-40B4-BE49-F238E27FC236}">
                <a16:creationId xmlns:a16="http://schemas.microsoft.com/office/drawing/2014/main" id="{7EA9F2A8-9CE3-8CB6-6895-811F3E9B99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94522"/>
            <a:ext cx="12192000" cy="5963478"/>
          </a:xfrm>
          <a:prstGeom prst="rect">
            <a:avLst/>
          </a:prstGeom>
        </p:spPr>
      </p:pic>
    </p:spTree>
    <p:extLst>
      <p:ext uri="{BB962C8B-B14F-4D97-AF65-F5344CB8AC3E}">
        <p14:creationId xmlns:p14="http://schemas.microsoft.com/office/powerpoint/2010/main" val="347228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A01A8-2DEE-1366-F13F-2DA352274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0085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A01A8-2DEE-1366-F13F-2DA352274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7999"/>
          </a:xfrm>
          <a:prstGeom prst="rect">
            <a:avLst/>
          </a:prstGeom>
        </p:spPr>
      </p:pic>
    </p:spTree>
    <p:extLst>
      <p:ext uri="{BB962C8B-B14F-4D97-AF65-F5344CB8AC3E}">
        <p14:creationId xmlns:p14="http://schemas.microsoft.com/office/powerpoint/2010/main" val="1723029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A01A8-2DEE-1366-F13F-2DA352274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374088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A01A8-2DEE-1366-F13F-2DA352274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071"/>
            <a:ext cx="12191999" cy="6950807"/>
          </a:xfrm>
          <a:prstGeom prst="rect">
            <a:avLst/>
          </a:prstGeom>
        </p:spPr>
      </p:pic>
    </p:spTree>
    <p:extLst>
      <p:ext uri="{BB962C8B-B14F-4D97-AF65-F5344CB8AC3E}">
        <p14:creationId xmlns:p14="http://schemas.microsoft.com/office/powerpoint/2010/main" val="376084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4284397" y="486804"/>
            <a:ext cx="2915283" cy="461665"/>
          </a:xfrm>
          <a:prstGeom prst="rect">
            <a:avLst/>
          </a:prstGeom>
          <a:noFill/>
        </p:spPr>
        <p:txBody>
          <a:bodyPr wrap="square" rtlCol="0">
            <a:spAutoFit/>
          </a:bodyPr>
          <a:lstStyle/>
          <a:p>
            <a:pPr algn="ctr"/>
            <a:r>
              <a:rPr lang="en-IN" sz="2400" b="1" dirty="0">
                <a:solidFill>
                  <a:schemeClr val="accent6">
                    <a:lumMod val="75000"/>
                  </a:schemeClr>
                </a:solidFill>
                <a:latin typeface="Arial Black" panose="020B0A04020102020204" pitchFamily="34" charset="0"/>
                <a:ea typeface="Batang" panose="02030600000101010101" pitchFamily="18" charset="-127"/>
              </a:rPr>
              <a:t>Conclusion</a:t>
            </a:r>
            <a:endParaRPr lang="en-IN" sz="2400" b="1" dirty="0">
              <a:latin typeface="Batang" panose="02030600000101010101" pitchFamily="18" charset="-127"/>
              <a:ea typeface="Batang" panose="02030600000101010101" pitchFamily="18" charset="-127"/>
            </a:endParaRPr>
          </a:p>
        </p:txBody>
      </p:sp>
      <p:sp>
        <p:nvSpPr>
          <p:cNvPr id="2" name="TextBox 1">
            <a:extLst>
              <a:ext uri="{FF2B5EF4-FFF2-40B4-BE49-F238E27FC236}">
                <a16:creationId xmlns:a16="http://schemas.microsoft.com/office/drawing/2014/main" id="{89585308-3C50-61BE-0F35-69AFE0AAACB5}"/>
              </a:ext>
            </a:extLst>
          </p:cNvPr>
          <p:cNvSpPr txBox="1"/>
          <p:nvPr/>
        </p:nvSpPr>
        <p:spPr>
          <a:xfrm>
            <a:off x="952500" y="2136338"/>
            <a:ext cx="1031847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 Visitor Management System seamlessly manages visitors by leveraging face recognition technology, enabling efficient tracking and monitoring of visitor entries. With face recognition, the system accurately identifies visitors, enhancing security and streamlining the check-in process. </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Box 2">
            <a:extLst>
              <a:ext uri="{FF2B5EF4-FFF2-40B4-BE49-F238E27FC236}">
                <a16:creationId xmlns:a16="http://schemas.microsoft.com/office/drawing/2014/main" id="{09143E97-E025-0752-A69F-26DC8A06DC50}"/>
              </a:ext>
            </a:extLst>
          </p:cNvPr>
          <p:cNvSpPr txBox="1"/>
          <p:nvPr/>
        </p:nvSpPr>
        <p:spPr>
          <a:xfrm>
            <a:off x="936762" y="3700527"/>
            <a:ext cx="10443541"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 integration of MongoDB ensures secure storage and easy accessibility of visitor data, facilitating future reference and analysis. This combination of face recognition and MongoDB enables organizations to maintain comprehensive visitor records while optimizing administrative processes.</a:t>
            </a:r>
          </a:p>
          <a:p>
            <a:pPr marL="285750" indent="-285750">
              <a:buFont typeface="Arial" panose="020B0604020202020204" pitchFamily="34" charset="0"/>
              <a:buChar char="•"/>
            </a:pP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348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9440-95AA-862A-1954-FEBB54AF5736}"/>
              </a:ext>
            </a:extLst>
          </p:cNvPr>
          <p:cNvSpPr>
            <a:spLocks noGrp="1"/>
          </p:cNvSpPr>
          <p:nvPr>
            <p:ph type="title"/>
          </p:nvPr>
        </p:nvSpPr>
        <p:spPr>
          <a:xfrm>
            <a:off x="729774" y="2223656"/>
            <a:ext cx="10515600" cy="1517072"/>
          </a:xfrm>
        </p:spPr>
        <p:txBody>
          <a:bodyPr>
            <a:normAutofit/>
          </a:bodyPr>
          <a:lstStyle/>
          <a:p>
            <a:pPr algn="ctr"/>
            <a:r>
              <a:rPr lang="en-IN" sz="8000" dirty="0">
                <a:solidFill>
                  <a:schemeClr val="accent6"/>
                </a:solidFill>
                <a:latin typeface="Freestyle Script" panose="030804020302050B0404" pitchFamily="66" charset="0"/>
              </a:rPr>
              <a:t>Thank You!</a:t>
            </a:r>
          </a:p>
        </p:txBody>
      </p:sp>
    </p:spTree>
    <p:extLst>
      <p:ext uri="{BB962C8B-B14F-4D97-AF65-F5344CB8AC3E}">
        <p14:creationId xmlns:p14="http://schemas.microsoft.com/office/powerpoint/2010/main" val="342834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2AF3BD6-9155-1DE2-330F-0DB20620DF30}"/>
              </a:ext>
            </a:extLst>
          </p:cNvPr>
          <p:cNvGraphicFramePr>
            <a:graphicFrameLocks noGrp="1"/>
          </p:cNvGraphicFramePr>
          <p:nvPr>
            <p:ph idx="1"/>
            <p:extLst>
              <p:ext uri="{D42A27DB-BD31-4B8C-83A1-F6EECF244321}">
                <p14:modId xmlns:p14="http://schemas.microsoft.com/office/powerpoint/2010/main" val="3557228568"/>
              </p:ext>
            </p:extLst>
          </p:nvPr>
        </p:nvGraphicFramePr>
        <p:xfrm>
          <a:off x="3846442" y="1277971"/>
          <a:ext cx="4999383" cy="539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D45AE79-05E5-414C-6ECC-A72F6871558E}"/>
              </a:ext>
            </a:extLst>
          </p:cNvPr>
          <p:cNvSpPr txBox="1"/>
          <p:nvPr/>
        </p:nvSpPr>
        <p:spPr>
          <a:xfrm>
            <a:off x="3297306" y="183081"/>
            <a:ext cx="6097656" cy="477054"/>
          </a:xfrm>
          <a:prstGeom prst="rect">
            <a:avLst/>
          </a:prstGeom>
          <a:noFill/>
        </p:spPr>
        <p:txBody>
          <a:bodyPr wrap="square">
            <a:spAutoFit/>
          </a:bodyPr>
          <a:lstStyle/>
          <a:p>
            <a:pPr algn="ctr"/>
            <a:r>
              <a:rPr lang="en-US" sz="2500" dirty="0">
                <a:solidFill>
                  <a:schemeClr val="accent6">
                    <a:lumMod val="75000"/>
                  </a:schemeClr>
                </a:solidFill>
                <a:latin typeface="Arial Black" panose="020B0A04020102020204" pitchFamily="34" charset="0"/>
                <a:ea typeface="Batang" panose="02030600000101010101" pitchFamily="18" charset="-127"/>
              </a:rPr>
              <a:t>Visitor Management System</a:t>
            </a:r>
            <a:endParaRPr lang="en-IN" sz="2500" dirty="0">
              <a:solidFill>
                <a:schemeClr val="accent6">
                  <a:lumMod val="75000"/>
                </a:schemeClr>
              </a:solidFill>
              <a:latin typeface="Arial Black" panose="020B0A04020102020204" pitchFamily="34" charset="0"/>
              <a:ea typeface="Batang" panose="02030600000101010101" pitchFamily="18" charset="-127"/>
            </a:endParaRPr>
          </a:p>
        </p:txBody>
      </p:sp>
    </p:spTree>
    <p:extLst>
      <p:ext uri="{BB962C8B-B14F-4D97-AF65-F5344CB8AC3E}">
        <p14:creationId xmlns:p14="http://schemas.microsoft.com/office/powerpoint/2010/main" val="124593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4154557" y="467139"/>
            <a:ext cx="3533018" cy="461665"/>
          </a:xfrm>
          <a:prstGeom prst="rect">
            <a:avLst/>
          </a:prstGeom>
          <a:noFill/>
        </p:spPr>
        <p:txBody>
          <a:bodyPr wrap="none" rtlCol="0">
            <a:spAutoFit/>
          </a:bodyPr>
          <a:lstStyle/>
          <a:p>
            <a:pPr algn="ctr"/>
            <a:r>
              <a:rPr lang="en-IN" sz="2400" b="1" dirty="0">
                <a:solidFill>
                  <a:schemeClr val="accent6">
                    <a:lumMod val="75000"/>
                  </a:schemeClr>
                </a:solidFill>
                <a:latin typeface="Arial Black" panose="020B0A04020102020204" pitchFamily="34" charset="0"/>
                <a:ea typeface="Batang" panose="02030600000101010101" pitchFamily="18" charset="-127"/>
              </a:rPr>
              <a:t>Problem Statement</a:t>
            </a:r>
            <a:endParaRPr lang="en-IN" sz="2400" b="1" dirty="0">
              <a:latin typeface="Batang" panose="02030600000101010101" pitchFamily="18" charset="-127"/>
              <a:ea typeface="Batang" panose="02030600000101010101" pitchFamily="18" charset="-127"/>
            </a:endParaRPr>
          </a:p>
        </p:txBody>
      </p:sp>
      <p:sp>
        <p:nvSpPr>
          <p:cNvPr id="5" name="TextBox 4">
            <a:extLst>
              <a:ext uri="{FF2B5EF4-FFF2-40B4-BE49-F238E27FC236}">
                <a16:creationId xmlns:a16="http://schemas.microsoft.com/office/drawing/2014/main" id="{F6F0422B-B53B-15C3-A9D4-86784650C26E}"/>
              </a:ext>
            </a:extLst>
          </p:cNvPr>
          <p:cNvSpPr txBox="1"/>
          <p:nvPr/>
        </p:nvSpPr>
        <p:spPr>
          <a:xfrm>
            <a:off x="952500" y="2136338"/>
            <a:ext cx="10287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Inefficient and outdated visitor management processes pose significant security vulnerabilities and compliance risks for organizations. Manual sign-in procedures and lack of effective tracking systems not only jeopardize the safety of premises but also hinder regulatory compliance efforts. Moreover, the absence of scalable and integrated solutions further exacerbates these challenges, leading to inconsistent visitor experiences, delays, and productivity losses. </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TextBox 1">
            <a:extLst>
              <a:ext uri="{FF2B5EF4-FFF2-40B4-BE49-F238E27FC236}">
                <a16:creationId xmlns:a16="http://schemas.microsoft.com/office/drawing/2014/main" id="{E79FA4E4-4BA5-5A9D-4331-0AF2ACB4CA1D}"/>
              </a:ext>
            </a:extLst>
          </p:cNvPr>
          <p:cNvSpPr txBox="1"/>
          <p:nvPr/>
        </p:nvSpPr>
        <p:spPr>
          <a:xfrm rot="10800000" flipV="1">
            <a:off x="952500" y="4221035"/>
            <a:ext cx="1060670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consequences of non-compliant practices, whether due to outdated systems or inadequate processes, can result in legal liabilities and reputational damage. Addressing these issues requires a comprehensive overhaul of existing visitor management practices, including the implementation of modern digital solutions that prioritize security, efficiency, scalability, and compliance</a:t>
            </a:r>
            <a:endParaRPr lang="en-IN" dirty="0"/>
          </a:p>
        </p:txBody>
      </p:sp>
    </p:spTree>
    <p:extLst>
      <p:ext uri="{BB962C8B-B14F-4D97-AF65-F5344CB8AC3E}">
        <p14:creationId xmlns:p14="http://schemas.microsoft.com/office/powerpoint/2010/main" val="96830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5137825" y="394322"/>
            <a:ext cx="1640642" cy="461665"/>
          </a:xfrm>
          <a:prstGeom prst="rect">
            <a:avLst/>
          </a:prstGeom>
          <a:noFill/>
        </p:spPr>
        <p:txBody>
          <a:bodyPr wrap="none" rtlCol="0">
            <a:spAutoFit/>
          </a:bodyPr>
          <a:lstStyle/>
          <a:p>
            <a:pPr algn="ctr"/>
            <a:r>
              <a:rPr lang="en-IN" sz="2400" b="1" dirty="0">
                <a:solidFill>
                  <a:schemeClr val="accent6"/>
                </a:solidFill>
                <a:latin typeface="Arial Black" panose="020B0A04020102020204" pitchFamily="34" charset="0"/>
                <a:ea typeface="Batang" panose="02030600000101010101" pitchFamily="18" charset="-127"/>
              </a:rPr>
              <a:t>Abstract</a:t>
            </a:r>
          </a:p>
        </p:txBody>
      </p:sp>
      <p:sp>
        <p:nvSpPr>
          <p:cNvPr id="5" name="TextBox 4">
            <a:extLst>
              <a:ext uri="{FF2B5EF4-FFF2-40B4-BE49-F238E27FC236}">
                <a16:creationId xmlns:a16="http://schemas.microsoft.com/office/drawing/2014/main" id="{F6F0422B-B53B-15C3-A9D4-86784650C26E}"/>
              </a:ext>
            </a:extLst>
          </p:cNvPr>
          <p:cNvSpPr txBox="1"/>
          <p:nvPr/>
        </p:nvSpPr>
        <p:spPr>
          <a:xfrm>
            <a:off x="1500084" y="1182756"/>
            <a:ext cx="9751012"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chemeClr val="tx1">
                    <a:lumMod val="95000"/>
                    <a:lumOff val="5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 Visitor Management System (VMS) serves as an integral component in modern organizational infrastructure, offering streamlined processes for visitor registration, tracking, and authentication</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TextBox 5">
            <a:extLst>
              <a:ext uri="{FF2B5EF4-FFF2-40B4-BE49-F238E27FC236}">
                <a16:creationId xmlns:a16="http://schemas.microsoft.com/office/drawing/2014/main" id="{9A92A987-B32A-8243-03A7-6D0EE536ED07}"/>
              </a:ext>
            </a:extLst>
          </p:cNvPr>
          <p:cNvSpPr txBox="1"/>
          <p:nvPr/>
        </p:nvSpPr>
        <p:spPr>
          <a:xfrm>
            <a:off x="1500084" y="2663687"/>
            <a:ext cx="9751012"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tx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Visitor Management System</a:t>
            </a:r>
            <a:r>
              <a:rPr lang="en-US" b="0" i="0" dirty="0">
                <a:solidFill>
                  <a:schemeClr val="tx1">
                    <a:lumMod val="95000"/>
                    <a:lumOff val="5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enhances security by accurately identifying authorized visitors and promptly identifying any anomalies. Integration with existing security infrastructure further strengthens the facility’s defense mechanisms, providing seamless access control and threat detection</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extBox 6">
            <a:extLst>
              <a:ext uri="{FF2B5EF4-FFF2-40B4-BE49-F238E27FC236}">
                <a16:creationId xmlns:a16="http://schemas.microsoft.com/office/drawing/2014/main" id="{96608279-311A-075B-A598-58310877F034}"/>
              </a:ext>
            </a:extLst>
          </p:cNvPr>
          <p:cNvSpPr txBox="1"/>
          <p:nvPr/>
        </p:nvSpPr>
        <p:spPr>
          <a:xfrm>
            <a:off x="1570383" y="4421616"/>
            <a:ext cx="968071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chemeClr val="tx1">
                    <a:lumMod val="95000"/>
                    <a:lumOff val="5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 automated Visitor Management System represents a proactive approach towards enhancing security measures and operational efficiency within organizations. By leveraging cutting-edge technologies and intuitive interfaces, it empowers organizations to manage visitor access effectively, mitigate security risks, and streamline administrative processes.</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1255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5110762" y="447261"/>
            <a:ext cx="1970476"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O</a:t>
            </a:r>
            <a:r>
              <a:rPr lang="en-IN" sz="2400" b="1" dirty="0" err="1">
                <a:solidFill>
                  <a:schemeClr val="accent6"/>
                </a:solidFill>
                <a:latin typeface="Arial Black" panose="020B0A04020102020204" pitchFamily="34" charset="0"/>
                <a:ea typeface="Batang" panose="02030600000101010101" pitchFamily="18" charset="-127"/>
              </a:rPr>
              <a:t>bjectives</a:t>
            </a:r>
            <a:endParaRPr lang="en-IN" sz="2400" b="1" dirty="0">
              <a:solidFill>
                <a:schemeClr val="accent6"/>
              </a:solidFill>
              <a:latin typeface="Arial Black" panose="020B0A04020102020204" pitchFamily="34" charset="0"/>
              <a:ea typeface="Batang" panose="02030600000101010101" pitchFamily="18" charset="-127"/>
            </a:endParaRPr>
          </a:p>
        </p:txBody>
      </p:sp>
      <p:sp>
        <p:nvSpPr>
          <p:cNvPr id="5" name="TextBox 4">
            <a:extLst>
              <a:ext uri="{FF2B5EF4-FFF2-40B4-BE49-F238E27FC236}">
                <a16:creationId xmlns:a16="http://schemas.microsoft.com/office/drawing/2014/main" id="{F6F0422B-B53B-15C3-A9D4-86784650C26E}"/>
              </a:ext>
            </a:extLst>
          </p:cNvPr>
          <p:cNvSpPr txBox="1"/>
          <p:nvPr/>
        </p:nvSpPr>
        <p:spPr>
          <a:xfrm>
            <a:off x="1307690" y="1556382"/>
            <a:ext cx="9792929"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Enhance Security by Implementing robust security measures to effectively screen, monitor, and manage visitor access to premises, thereby reducing the risk of unauthorized entry or security breaches.</a:t>
            </a: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Improving the Visitor Experience by Providing an easy-to-use self-service kiosk, clear instructions, and minimal waiting periods, thus enhancing satisfaction and engagement.</a:t>
            </a:r>
          </a:p>
          <a:p>
            <a:pPr marL="285750" indent="-285750">
              <a:buFont typeface="Arial" panose="020B0604020202020204" pitchFamily="34" charset="0"/>
              <a:buChar char="•"/>
            </a:pP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 Integrate with other security infrastructure, access control systems, and organizational databases for improved data accuracy and reduced duplication of efforts.</a:t>
            </a:r>
          </a:p>
          <a:p>
            <a:endParaRPr lang="en-US" sz="2000" dirty="0"/>
          </a:p>
        </p:txBody>
      </p:sp>
    </p:spTree>
    <p:extLst>
      <p:ext uri="{BB962C8B-B14F-4D97-AF65-F5344CB8AC3E}">
        <p14:creationId xmlns:p14="http://schemas.microsoft.com/office/powerpoint/2010/main" val="172661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F888B-FD06-46D5-7E1C-B6B602A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98C6BEF7-D20F-2CD3-0E5B-D48EA47A7678}"/>
              </a:ext>
            </a:extLst>
          </p:cNvPr>
          <p:cNvSpPr txBox="1"/>
          <p:nvPr/>
        </p:nvSpPr>
        <p:spPr>
          <a:xfrm>
            <a:off x="4803530" y="149087"/>
            <a:ext cx="3130985"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Workflow</a:t>
            </a:r>
            <a:r>
              <a:rPr lang="en-IN" sz="2400" b="1" dirty="0">
                <a:solidFill>
                  <a:schemeClr val="accent6"/>
                </a:solidFill>
                <a:latin typeface="Arial Black" panose="020B0A04020102020204" pitchFamily="34" charset="0"/>
                <a:ea typeface="Batang" panose="02030600000101010101" pitchFamily="18" charset="-127"/>
              </a:rPr>
              <a:t> of VMS</a:t>
            </a:r>
          </a:p>
        </p:txBody>
      </p:sp>
    </p:spTree>
    <p:extLst>
      <p:ext uri="{BB962C8B-B14F-4D97-AF65-F5344CB8AC3E}">
        <p14:creationId xmlns:p14="http://schemas.microsoft.com/office/powerpoint/2010/main" val="90244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4601818" y="238538"/>
            <a:ext cx="3982629"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Libraries &amp; Algorithms</a:t>
            </a:r>
            <a:endParaRPr lang="en-IN" sz="2400" b="1" dirty="0">
              <a:solidFill>
                <a:schemeClr val="accent6"/>
              </a:solidFill>
              <a:latin typeface="Arial Black" panose="020B0A04020102020204" pitchFamily="34" charset="0"/>
              <a:ea typeface="Batang" panose="02030600000101010101" pitchFamily="18" charset="-127"/>
            </a:endParaRPr>
          </a:p>
        </p:txBody>
      </p:sp>
      <p:graphicFrame>
        <p:nvGraphicFramePr>
          <p:cNvPr id="2" name="Diagram 1">
            <a:extLst>
              <a:ext uri="{FF2B5EF4-FFF2-40B4-BE49-F238E27FC236}">
                <a16:creationId xmlns:a16="http://schemas.microsoft.com/office/drawing/2014/main" id="{11C48BF0-D962-2C31-32C1-B7FC05C6EB86}"/>
              </a:ext>
            </a:extLst>
          </p:cNvPr>
          <p:cNvGraphicFramePr/>
          <p:nvPr>
            <p:extLst>
              <p:ext uri="{D42A27DB-BD31-4B8C-83A1-F6EECF244321}">
                <p14:modId xmlns:p14="http://schemas.microsoft.com/office/powerpoint/2010/main" val="592473246"/>
              </p:ext>
            </p:extLst>
          </p:nvPr>
        </p:nvGraphicFramePr>
        <p:xfrm>
          <a:off x="1277874" y="979912"/>
          <a:ext cx="9635292" cy="571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57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6BEF7-D20F-2CD3-0E5B-D48EA47A7678}"/>
              </a:ext>
            </a:extLst>
          </p:cNvPr>
          <p:cNvSpPr txBox="1"/>
          <p:nvPr/>
        </p:nvSpPr>
        <p:spPr>
          <a:xfrm>
            <a:off x="4535893" y="438748"/>
            <a:ext cx="3120213" cy="461665"/>
          </a:xfrm>
          <a:prstGeom prst="rect">
            <a:avLst/>
          </a:prstGeom>
          <a:noFill/>
        </p:spPr>
        <p:txBody>
          <a:bodyPr wrap="none" rtlCol="0">
            <a:spAutoFit/>
          </a:bodyPr>
          <a:lstStyle/>
          <a:p>
            <a:r>
              <a:rPr lang="en-US" sz="2400" b="1" dirty="0">
                <a:solidFill>
                  <a:schemeClr val="accent6"/>
                </a:solidFill>
                <a:latin typeface="Arial Black" panose="020B0A04020102020204" pitchFamily="34" charset="0"/>
                <a:ea typeface="Batang" panose="02030600000101010101" pitchFamily="18" charset="-127"/>
              </a:rPr>
              <a:t>Literature Survey</a:t>
            </a:r>
            <a:endParaRPr lang="en-IN" sz="2400" b="1" dirty="0">
              <a:solidFill>
                <a:schemeClr val="accent6"/>
              </a:solidFill>
              <a:latin typeface="Arial Black" panose="020B0A04020102020204" pitchFamily="34" charset="0"/>
              <a:ea typeface="Batang" panose="02030600000101010101" pitchFamily="18" charset="-127"/>
            </a:endParaRPr>
          </a:p>
        </p:txBody>
      </p:sp>
      <p:sp>
        <p:nvSpPr>
          <p:cNvPr id="5" name="TextBox 4">
            <a:extLst>
              <a:ext uri="{FF2B5EF4-FFF2-40B4-BE49-F238E27FC236}">
                <a16:creationId xmlns:a16="http://schemas.microsoft.com/office/drawing/2014/main" id="{F6F0422B-B53B-15C3-A9D4-86784650C26E}"/>
              </a:ext>
            </a:extLst>
          </p:cNvPr>
          <p:cNvSpPr txBox="1"/>
          <p:nvPr/>
        </p:nvSpPr>
        <p:spPr>
          <a:xfrm>
            <a:off x="1298924" y="1556916"/>
            <a:ext cx="9792929" cy="1323439"/>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t>Visitor Management System by Applying the Model of UTAUT</a:t>
            </a:r>
          </a:p>
          <a:p>
            <a:pPr marL="285750" indent="-285750">
              <a:buFont typeface="Arial" panose="020B0604020202020204" pitchFamily="34" charset="0"/>
              <a:buChar char="•"/>
            </a:pPr>
            <a:endParaRPr lang="en-US" sz="2000" u="sng" dirty="0"/>
          </a:p>
          <a:p>
            <a:r>
              <a:rPr lang="en-US" sz="2000" u="sng" dirty="0" err="1"/>
              <a:t>Norizan</a:t>
            </a:r>
            <a:r>
              <a:rPr lang="en-US" sz="2000" u="sng" dirty="0"/>
              <a:t> Anwar, Mohamad </a:t>
            </a:r>
            <a:r>
              <a:rPr lang="en-US" sz="2000" u="sng" dirty="0" err="1"/>
              <a:t>Noorman</a:t>
            </a:r>
            <a:r>
              <a:rPr lang="en-US" sz="2000" u="sng" dirty="0"/>
              <a:t> </a:t>
            </a:r>
            <a:r>
              <a:rPr lang="en-US" sz="2000" u="sng" dirty="0" err="1"/>
              <a:t>Masrek</a:t>
            </a:r>
            <a:r>
              <a:rPr lang="en-US" sz="2000" u="sng" dirty="0"/>
              <a:t>, </a:t>
            </a:r>
            <a:r>
              <a:rPr lang="en-US" sz="2000" u="sng" dirty="0" err="1"/>
              <a:t>Yanty</a:t>
            </a:r>
            <a:r>
              <a:rPr lang="en-US" sz="2000" u="sng" dirty="0"/>
              <a:t> </a:t>
            </a:r>
            <a:r>
              <a:rPr lang="en-US" sz="2000" u="sng" dirty="0" err="1"/>
              <a:t>Rahayu</a:t>
            </a:r>
            <a:r>
              <a:rPr lang="en-US" sz="2000" u="sng" dirty="0"/>
              <a:t> </a:t>
            </a:r>
            <a:r>
              <a:rPr lang="en-US" sz="2000" u="sng" dirty="0" err="1"/>
              <a:t>Rambli</a:t>
            </a:r>
            <a:endParaRPr lang="en-US" sz="2000" u="sng" dirty="0"/>
          </a:p>
          <a:p>
            <a:r>
              <a:rPr lang="en-US" sz="2000" u="sng" dirty="0"/>
              <a:t>Faculty of Information Management </a:t>
            </a:r>
            <a:r>
              <a:rPr lang="en-US" sz="2000" u="sng" dirty="0" err="1"/>
              <a:t>Universiti</a:t>
            </a:r>
            <a:r>
              <a:rPr lang="en-US" sz="2000" u="sng" dirty="0"/>
              <a:t> </a:t>
            </a:r>
            <a:r>
              <a:rPr lang="en-US" sz="2000" u="sng" dirty="0" err="1"/>
              <a:t>Teknologi</a:t>
            </a:r>
            <a:r>
              <a:rPr lang="en-US" sz="2000" u="sng" dirty="0"/>
              <a:t> MARA (UiTM) Selangor, Malaysia</a:t>
            </a:r>
          </a:p>
        </p:txBody>
      </p:sp>
      <p:sp>
        <p:nvSpPr>
          <p:cNvPr id="2" name="TextBox 1">
            <a:extLst>
              <a:ext uri="{FF2B5EF4-FFF2-40B4-BE49-F238E27FC236}">
                <a16:creationId xmlns:a16="http://schemas.microsoft.com/office/drawing/2014/main" id="{19D36A47-ED74-3443-FFBB-F4D422251F86}"/>
              </a:ext>
            </a:extLst>
          </p:cNvPr>
          <p:cNvSpPr txBox="1"/>
          <p:nvPr/>
        </p:nvSpPr>
        <p:spPr>
          <a:xfrm>
            <a:off x="1298924" y="3667539"/>
            <a:ext cx="9792929" cy="1323439"/>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t> COVID-19 Visitor Management System</a:t>
            </a:r>
          </a:p>
          <a:p>
            <a:pPr marL="285750" indent="-285750">
              <a:buFont typeface="Arial" panose="020B0604020202020204" pitchFamily="34" charset="0"/>
              <a:buChar char="•"/>
            </a:pPr>
            <a:endParaRPr lang="en-US" sz="2000" u="sng" dirty="0"/>
          </a:p>
          <a:p>
            <a:r>
              <a:rPr lang="en-US" sz="2000" u="sng" dirty="0"/>
              <a:t>Kartik Gautam, Amity University Uttar Pradesh, </a:t>
            </a:r>
            <a:r>
              <a:rPr lang="en-US" sz="2000" u="sng" dirty="0" err="1"/>
              <a:t>Noida.Praveen</a:t>
            </a:r>
            <a:r>
              <a:rPr lang="en-US" sz="2000" u="sng" dirty="0"/>
              <a:t> </a:t>
            </a:r>
            <a:r>
              <a:rPr lang="en-US" sz="2000" u="sng" dirty="0" err="1"/>
              <a:t>Kumar,Amity</a:t>
            </a:r>
            <a:r>
              <a:rPr lang="en-US" sz="2000" u="sng" dirty="0"/>
              <a:t> University Uttar</a:t>
            </a:r>
          </a:p>
          <a:p>
            <a:r>
              <a:rPr lang="en-US" sz="2000" u="sng" dirty="0"/>
              <a:t>Pradesh, Noida</a:t>
            </a:r>
          </a:p>
        </p:txBody>
      </p:sp>
    </p:spTree>
    <p:extLst>
      <p:ext uri="{BB962C8B-B14F-4D97-AF65-F5344CB8AC3E}">
        <p14:creationId xmlns:p14="http://schemas.microsoft.com/office/powerpoint/2010/main" val="387357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0422B-B53B-15C3-A9D4-86784650C26E}"/>
              </a:ext>
            </a:extLst>
          </p:cNvPr>
          <p:cNvSpPr txBox="1"/>
          <p:nvPr/>
        </p:nvSpPr>
        <p:spPr>
          <a:xfrm>
            <a:off x="1219410" y="1179230"/>
            <a:ext cx="10260286" cy="1631216"/>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t>Face Recognition for Security Efficiency in Managing and Monitoring Visitors of an Organization</a:t>
            </a:r>
          </a:p>
          <a:p>
            <a:pPr marL="285750" indent="-285750">
              <a:buFont typeface="Arial" panose="020B0604020202020204" pitchFamily="34" charset="0"/>
              <a:buChar char="•"/>
            </a:pPr>
            <a:endParaRPr lang="en-US" sz="2000" u="sng" dirty="0"/>
          </a:p>
          <a:p>
            <a:r>
              <a:rPr lang="en-US" sz="2000" u="sng" dirty="0"/>
              <a:t>Behzad </a:t>
            </a:r>
            <a:r>
              <a:rPr lang="en-US" sz="2000" u="sng" dirty="0" err="1"/>
              <a:t>Shoarian</a:t>
            </a:r>
            <a:r>
              <a:rPr lang="en-US" sz="2000" u="sng" dirty="0"/>
              <a:t> </a:t>
            </a:r>
            <a:r>
              <a:rPr lang="en-US" sz="2000" u="sng" dirty="0" err="1"/>
              <a:t>Satari</a:t>
            </a:r>
            <a:r>
              <a:rPr lang="en-US" sz="2000" u="sng" dirty="0"/>
              <a:t>, Nor </a:t>
            </a:r>
            <a:r>
              <a:rPr lang="en-US" sz="2000" u="sng" dirty="0" err="1"/>
              <a:t>Azlina</a:t>
            </a:r>
            <a:r>
              <a:rPr lang="en-US" sz="2000" u="sng" dirty="0"/>
              <a:t> Abd Rahman, </a:t>
            </a:r>
            <a:r>
              <a:rPr lang="en-US" sz="2000" u="sng" dirty="0" err="1"/>
              <a:t>Zety</a:t>
            </a:r>
            <a:r>
              <a:rPr lang="en-US" sz="2000" u="sng" dirty="0"/>
              <a:t> Marla Zainal Abidin</a:t>
            </a:r>
          </a:p>
          <a:p>
            <a:r>
              <a:rPr lang="en-US" sz="2000" u="sng" dirty="0"/>
              <a:t>Asia Pacific University of Technology and Innovation</a:t>
            </a:r>
          </a:p>
          <a:p>
            <a:r>
              <a:rPr lang="en-US" sz="2000" u="sng" dirty="0"/>
              <a:t>Kuala Lumpur, Malaysia</a:t>
            </a:r>
          </a:p>
        </p:txBody>
      </p:sp>
      <p:sp>
        <p:nvSpPr>
          <p:cNvPr id="2" name="TextBox 1">
            <a:extLst>
              <a:ext uri="{FF2B5EF4-FFF2-40B4-BE49-F238E27FC236}">
                <a16:creationId xmlns:a16="http://schemas.microsoft.com/office/drawing/2014/main" id="{19D36A47-ED74-3443-FFBB-F4D422251F86}"/>
              </a:ext>
            </a:extLst>
          </p:cNvPr>
          <p:cNvSpPr txBox="1"/>
          <p:nvPr/>
        </p:nvSpPr>
        <p:spPr>
          <a:xfrm>
            <a:off x="1298924" y="3667539"/>
            <a:ext cx="9792929" cy="1323439"/>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t> RFID Technology-based Museum Ticketing and Visitor Management Systems</a:t>
            </a:r>
          </a:p>
          <a:p>
            <a:pPr marL="285750" indent="-285750">
              <a:buFont typeface="Arial" panose="020B0604020202020204" pitchFamily="34" charset="0"/>
              <a:buChar char="•"/>
            </a:pPr>
            <a:endParaRPr lang="en-US" sz="2000" u="sng" dirty="0"/>
          </a:p>
          <a:p>
            <a:r>
              <a:rPr lang="en-US" sz="2000" u="sng" dirty="0" err="1"/>
              <a:t>ShaoXiwen</a:t>
            </a:r>
            <a:r>
              <a:rPr lang="en-US" sz="2000" u="sng" dirty="0"/>
              <a:t>, Computer Information Center, Beijing Institute of Fashion Technology</a:t>
            </a:r>
          </a:p>
          <a:p>
            <a:r>
              <a:rPr lang="en-US" sz="2000" u="sng" dirty="0"/>
              <a:t>Beijing 100029 China</a:t>
            </a:r>
          </a:p>
        </p:txBody>
      </p:sp>
    </p:spTree>
    <p:extLst>
      <p:ext uri="{BB962C8B-B14F-4D97-AF65-F5344CB8AC3E}">
        <p14:creationId xmlns:p14="http://schemas.microsoft.com/office/powerpoint/2010/main" val="1177364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5A9D129-10CA-40A0-ACAE-AB33917610D3}">
  <we:reference id="wa104380518" version="3.6.0.0" store="en-US" storeType="OMEX"/>
  <we:alternateReferences>
    <we:reference id="wa104380518" version="3.6.0.0" store="wa104380518"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E4A3123-FAE1-4587-A5DD-58993B169E38}">
  <we:reference id="wa104380278" version="1.0.0.6" store="en-US" storeType="OMEX"/>
  <we:alternateReferences>
    <we:reference id="wa104380278" version="1.0.0.6" store="wa10438027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3874</TotalTime>
  <Words>738</Words>
  <Application>Microsoft Office PowerPoint</Application>
  <PresentationFormat>Widescreen</PresentationFormat>
  <Paragraphs>75</Paragraphs>
  <Slides>17</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Batang</vt:lpstr>
      <vt:lpstr>Arial</vt:lpstr>
      <vt:lpstr>Arial Black</vt:lpstr>
      <vt:lpstr>Calibri</vt:lpstr>
      <vt:lpstr>Calibri Light</vt:lpstr>
      <vt:lpstr>Freestyle Script</vt:lpstr>
      <vt:lpstr>Imprint MT Shadow</vt:lpstr>
      <vt:lpstr>Microsoft Sans Serif</vt:lpstr>
      <vt:lpstr>Perpetua Titling MT</vt:lpstr>
      <vt:lpstr>Tiger Expert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Visitor Management System</dc:title>
  <dc:creator>Festus Nesa Raj</dc:creator>
  <cp:lastModifiedBy>Festus Nesa Raj</cp:lastModifiedBy>
  <cp:revision>16</cp:revision>
  <dcterms:created xsi:type="dcterms:W3CDTF">2024-04-06T06:33:25Z</dcterms:created>
  <dcterms:modified xsi:type="dcterms:W3CDTF">2024-05-03T05:40:46Z</dcterms:modified>
</cp:coreProperties>
</file>